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0" r:id="rId2"/>
    <p:sldId id="453" r:id="rId3"/>
    <p:sldId id="430" r:id="rId4"/>
    <p:sldId id="450" r:id="rId5"/>
    <p:sldId id="482" r:id="rId6"/>
    <p:sldId id="452" r:id="rId7"/>
    <p:sldId id="440" r:id="rId8"/>
    <p:sldId id="445" r:id="rId9"/>
    <p:sldId id="433" r:id="rId10"/>
    <p:sldId id="438" r:id="rId11"/>
    <p:sldId id="449" r:id="rId12"/>
    <p:sldId id="490" r:id="rId13"/>
    <p:sldId id="483" r:id="rId14"/>
    <p:sldId id="488" r:id="rId15"/>
    <p:sldId id="485" r:id="rId16"/>
    <p:sldId id="487" r:id="rId17"/>
    <p:sldId id="394" r:id="rId18"/>
    <p:sldId id="340" r:id="rId19"/>
    <p:sldId id="454" r:id="rId20"/>
    <p:sldId id="456" r:id="rId21"/>
    <p:sldId id="437" r:id="rId22"/>
    <p:sldId id="446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1D0B4-B0A8-A242-970D-C89338364C2D}" type="doc">
      <dgm:prSet loTypeId="urn:microsoft.com/office/officeart/2005/8/layout/hierarchy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B54CB1-27F9-0940-A9B9-12DB46391539}">
      <dgm:prSet phldrT="[Text]" custT="1"/>
      <dgm:spPr/>
      <dgm:t>
        <a:bodyPr/>
        <a:lstStyle/>
        <a:p>
          <a:r>
            <a:rPr lang="en-US" sz="2800" dirty="0"/>
            <a:t>Can do it</a:t>
          </a:r>
        </a:p>
      </dgm:t>
    </dgm:pt>
    <dgm:pt modelId="{1AAD5D84-639C-EC49-8E3C-E8C74F51A4B6}" type="parTrans" cxnId="{2ACF0C26-C9E9-DB49-9EC9-DFAEC99498F8}">
      <dgm:prSet/>
      <dgm:spPr/>
      <dgm:t>
        <a:bodyPr/>
        <a:lstStyle/>
        <a:p>
          <a:endParaRPr lang="en-US"/>
        </a:p>
      </dgm:t>
    </dgm:pt>
    <dgm:pt modelId="{451037B7-2C32-AA44-A809-157BE1251A1E}" type="sibTrans" cxnId="{2ACF0C26-C9E9-DB49-9EC9-DFAEC99498F8}">
      <dgm:prSet/>
      <dgm:spPr/>
      <dgm:t>
        <a:bodyPr/>
        <a:lstStyle/>
        <a:p>
          <a:endParaRPr lang="en-US"/>
        </a:p>
      </dgm:t>
    </dgm:pt>
    <dgm:pt modelId="{4BDD5B3F-3456-3D4A-B0C7-D0DEF0D6AB32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16016013-E388-AF4B-A1A4-80F08DF621F6}" type="parTrans" cxnId="{6F96740F-5CF9-7F41-932F-3CF4EC1A920D}">
      <dgm:prSet/>
      <dgm:spPr/>
      <dgm:t>
        <a:bodyPr/>
        <a:lstStyle/>
        <a:p>
          <a:endParaRPr lang="en-US" dirty="0"/>
        </a:p>
      </dgm:t>
    </dgm:pt>
    <dgm:pt modelId="{80303443-2885-784E-AC1C-A435EEFC4CA1}" type="sibTrans" cxnId="{6F96740F-5CF9-7F41-932F-3CF4EC1A920D}">
      <dgm:prSet/>
      <dgm:spPr/>
      <dgm:t>
        <a:bodyPr/>
        <a:lstStyle/>
        <a:p>
          <a:endParaRPr lang="en-US"/>
        </a:p>
      </dgm:t>
    </dgm:pt>
    <dgm:pt modelId="{409D6E02-4086-1845-AD59-509BA9F22A65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B98E1892-83BF-FA4F-A5B7-EC6DA7224672}" type="parTrans" cxnId="{9E5B6656-D6CB-C24F-8D89-F685D734739D}">
      <dgm:prSet/>
      <dgm:spPr/>
      <dgm:t>
        <a:bodyPr/>
        <a:lstStyle/>
        <a:p>
          <a:endParaRPr lang="en-US" dirty="0"/>
        </a:p>
      </dgm:t>
    </dgm:pt>
    <dgm:pt modelId="{AA32928C-8577-E648-A4ED-45DE7206C5D7}" type="sibTrans" cxnId="{9E5B6656-D6CB-C24F-8D89-F685D734739D}">
      <dgm:prSet/>
      <dgm:spPr/>
      <dgm:t>
        <a:bodyPr/>
        <a:lstStyle/>
        <a:p>
          <a:endParaRPr lang="en-US"/>
        </a:p>
      </dgm:t>
    </dgm:pt>
    <dgm:pt modelId="{40BE9C85-8ADB-0744-A021-655F1BCB858C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AAED0ECE-7E4F-A740-BECF-A8B7E8BCD976}" type="parTrans" cxnId="{FDCD2C24-230C-D84A-8898-CA6A1987C36B}">
      <dgm:prSet/>
      <dgm:spPr/>
      <dgm:t>
        <a:bodyPr/>
        <a:lstStyle/>
        <a:p>
          <a:endParaRPr lang="en-US" dirty="0"/>
        </a:p>
      </dgm:t>
    </dgm:pt>
    <dgm:pt modelId="{AB8E9C6E-D8A3-5743-BDCF-F189B0533FC0}" type="sibTrans" cxnId="{FDCD2C24-230C-D84A-8898-CA6A1987C36B}">
      <dgm:prSet/>
      <dgm:spPr/>
      <dgm:t>
        <a:bodyPr/>
        <a:lstStyle/>
        <a:p>
          <a:endParaRPr lang="en-US"/>
        </a:p>
      </dgm:t>
    </dgm:pt>
    <dgm:pt modelId="{14D1D54D-C8DE-F24F-8DD1-1240EA8998CF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35204423-64E6-A142-9516-D39C2C518D4A}" type="parTrans" cxnId="{EAD6DC46-669B-C94B-8894-B419F0AD829C}">
      <dgm:prSet/>
      <dgm:spPr/>
      <dgm:t>
        <a:bodyPr/>
        <a:lstStyle/>
        <a:p>
          <a:endParaRPr lang="en-US" dirty="0"/>
        </a:p>
      </dgm:t>
    </dgm:pt>
    <dgm:pt modelId="{B8D9BE40-D80C-584E-A831-BB7C01E2084C}" type="sibTrans" cxnId="{EAD6DC46-669B-C94B-8894-B419F0AD829C}">
      <dgm:prSet/>
      <dgm:spPr/>
      <dgm:t>
        <a:bodyPr/>
        <a:lstStyle/>
        <a:p>
          <a:endParaRPr lang="en-US"/>
        </a:p>
      </dgm:t>
    </dgm:pt>
    <dgm:pt modelId="{7C82DF46-32DA-6349-B67D-5B27CCEE86AE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C87A5B76-2565-DB44-AD13-3239A8705FDE}" type="parTrans" cxnId="{7EBC51DB-0129-B44D-9758-CD81FCFA8E5F}">
      <dgm:prSet/>
      <dgm:spPr/>
      <dgm:t>
        <a:bodyPr/>
        <a:lstStyle/>
        <a:p>
          <a:endParaRPr lang="en-US" dirty="0"/>
        </a:p>
      </dgm:t>
    </dgm:pt>
    <dgm:pt modelId="{D968C8F5-516C-A944-9F5F-EB9A8FC475AF}" type="sibTrans" cxnId="{7EBC51DB-0129-B44D-9758-CD81FCFA8E5F}">
      <dgm:prSet/>
      <dgm:spPr/>
      <dgm:t>
        <a:bodyPr/>
        <a:lstStyle/>
        <a:p>
          <a:endParaRPr lang="en-US"/>
        </a:p>
      </dgm:t>
    </dgm:pt>
    <dgm:pt modelId="{95BC6B61-F36C-A54E-AB8B-2C042310CE09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0CA40CB2-FB54-9349-AB89-32BAE7CCEE2C}" type="parTrans" cxnId="{1D69E1D1-EE40-0C49-8DA1-E635830CFFE1}">
      <dgm:prSet/>
      <dgm:spPr/>
      <dgm:t>
        <a:bodyPr/>
        <a:lstStyle/>
        <a:p>
          <a:endParaRPr lang="en-US" dirty="0"/>
        </a:p>
      </dgm:t>
    </dgm:pt>
    <dgm:pt modelId="{AD869D91-2642-C444-B908-49FA6A32C2B0}" type="sibTrans" cxnId="{1D69E1D1-EE40-0C49-8DA1-E635830CFFE1}">
      <dgm:prSet/>
      <dgm:spPr/>
      <dgm:t>
        <a:bodyPr/>
        <a:lstStyle/>
        <a:p>
          <a:endParaRPr lang="en-US"/>
        </a:p>
      </dgm:t>
    </dgm:pt>
    <dgm:pt modelId="{FECC77B3-D769-004B-ABC2-37A087D28768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8DA25DB9-507C-5C47-8B98-28E4E4ECA682}" type="parTrans" cxnId="{515AFF49-C7DA-1D46-B561-3A278907816D}">
      <dgm:prSet/>
      <dgm:spPr/>
      <dgm:t>
        <a:bodyPr/>
        <a:lstStyle/>
        <a:p>
          <a:endParaRPr lang="en-US" dirty="0"/>
        </a:p>
      </dgm:t>
    </dgm:pt>
    <dgm:pt modelId="{E72940F0-4568-204B-8326-B8F9D2FCAFF7}" type="sibTrans" cxnId="{515AFF49-C7DA-1D46-B561-3A278907816D}">
      <dgm:prSet/>
      <dgm:spPr/>
      <dgm:t>
        <a:bodyPr/>
        <a:lstStyle/>
        <a:p>
          <a:endParaRPr lang="en-US"/>
        </a:p>
      </dgm:t>
    </dgm:pt>
    <dgm:pt modelId="{51A11129-E51A-9C4A-AC0D-C7E3C73D92CC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68FF93B7-229D-6940-9417-2A088B95306B}" type="parTrans" cxnId="{06C3CC92-4A1A-D34E-A01E-45D5AF11E2E4}">
      <dgm:prSet/>
      <dgm:spPr/>
      <dgm:t>
        <a:bodyPr/>
        <a:lstStyle/>
        <a:p>
          <a:endParaRPr lang="en-US" dirty="0"/>
        </a:p>
      </dgm:t>
    </dgm:pt>
    <dgm:pt modelId="{3E042959-53BC-FD47-8C8C-1B3C441AA009}" type="sibTrans" cxnId="{06C3CC92-4A1A-D34E-A01E-45D5AF11E2E4}">
      <dgm:prSet/>
      <dgm:spPr/>
      <dgm:t>
        <a:bodyPr/>
        <a:lstStyle/>
        <a:p>
          <a:endParaRPr lang="en-US"/>
        </a:p>
      </dgm:t>
    </dgm:pt>
    <dgm:pt modelId="{FDCF4A4A-9E84-4C49-BEAD-9304754690D8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CDE9C9B3-682B-4840-BCE3-62D433332C6C}" type="parTrans" cxnId="{BD551BDF-A756-1F41-A227-B5BFB8471C3C}">
      <dgm:prSet/>
      <dgm:spPr/>
      <dgm:t>
        <a:bodyPr/>
        <a:lstStyle/>
        <a:p>
          <a:endParaRPr lang="en-US" dirty="0"/>
        </a:p>
      </dgm:t>
    </dgm:pt>
    <dgm:pt modelId="{6157A171-D537-9343-917E-045F05767749}" type="sibTrans" cxnId="{BD551BDF-A756-1F41-A227-B5BFB8471C3C}">
      <dgm:prSet/>
      <dgm:spPr/>
      <dgm:t>
        <a:bodyPr/>
        <a:lstStyle/>
        <a:p>
          <a:endParaRPr lang="en-US"/>
        </a:p>
      </dgm:t>
    </dgm:pt>
    <dgm:pt modelId="{25E43982-D556-2D44-A8BD-F74F33E9B775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27137B1E-A651-1C4F-B634-FB84BB6F5452}" type="parTrans" cxnId="{AC5E9411-908D-D942-801D-624ECB461333}">
      <dgm:prSet/>
      <dgm:spPr/>
      <dgm:t>
        <a:bodyPr/>
        <a:lstStyle/>
        <a:p>
          <a:endParaRPr lang="en-US" dirty="0"/>
        </a:p>
      </dgm:t>
    </dgm:pt>
    <dgm:pt modelId="{122C9ED0-9E7D-1642-82F0-C7350C931CB2}" type="sibTrans" cxnId="{AC5E9411-908D-D942-801D-624ECB461333}">
      <dgm:prSet/>
      <dgm:spPr/>
      <dgm:t>
        <a:bodyPr/>
        <a:lstStyle/>
        <a:p>
          <a:endParaRPr lang="en-US"/>
        </a:p>
      </dgm:t>
    </dgm:pt>
    <dgm:pt modelId="{3722F81E-2053-9441-A45D-D6F02092F664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500F8548-89CF-774C-BEFE-A9F4702AFD6E}" type="parTrans" cxnId="{954E1C49-01AA-874A-B1F2-BFC58569F55F}">
      <dgm:prSet/>
      <dgm:spPr/>
      <dgm:t>
        <a:bodyPr/>
        <a:lstStyle/>
        <a:p>
          <a:endParaRPr lang="en-US" dirty="0"/>
        </a:p>
      </dgm:t>
    </dgm:pt>
    <dgm:pt modelId="{09016AFB-4FA4-9146-A63B-13C6C1062964}" type="sibTrans" cxnId="{954E1C49-01AA-874A-B1F2-BFC58569F55F}">
      <dgm:prSet/>
      <dgm:spPr/>
      <dgm:t>
        <a:bodyPr/>
        <a:lstStyle/>
        <a:p>
          <a:endParaRPr lang="en-US"/>
        </a:p>
      </dgm:t>
    </dgm:pt>
    <dgm:pt modelId="{FD2775E2-A921-4440-AF38-8C368F84D7D5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FD6DF9E9-D3C8-1F42-938C-47353B7D0208}" type="parTrans" cxnId="{D59D1627-F141-F442-9554-E36EE43D3641}">
      <dgm:prSet/>
      <dgm:spPr/>
      <dgm:t>
        <a:bodyPr/>
        <a:lstStyle/>
        <a:p>
          <a:endParaRPr lang="en-US" dirty="0"/>
        </a:p>
      </dgm:t>
    </dgm:pt>
    <dgm:pt modelId="{E0E4558F-50A9-FD43-AE7F-7E6790C7FB3D}" type="sibTrans" cxnId="{D59D1627-F141-F442-9554-E36EE43D3641}">
      <dgm:prSet/>
      <dgm:spPr/>
      <dgm:t>
        <a:bodyPr/>
        <a:lstStyle/>
        <a:p>
          <a:endParaRPr lang="en-US"/>
        </a:p>
      </dgm:t>
    </dgm:pt>
    <dgm:pt modelId="{1E3A1AA6-11DC-C948-97C6-DE3788E0577A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B5A9A313-63AD-3C4F-8415-1C82D3FAC779}" type="parTrans" cxnId="{187A5EF6-A5B1-964A-97DA-BCD30AB178C2}">
      <dgm:prSet/>
      <dgm:spPr/>
      <dgm:t>
        <a:bodyPr/>
        <a:lstStyle/>
        <a:p>
          <a:endParaRPr lang="en-US" dirty="0"/>
        </a:p>
      </dgm:t>
    </dgm:pt>
    <dgm:pt modelId="{8F1013FA-3885-B94E-99C1-09F3FE33643D}" type="sibTrans" cxnId="{187A5EF6-A5B1-964A-97DA-BCD30AB178C2}">
      <dgm:prSet/>
      <dgm:spPr/>
      <dgm:t>
        <a:bodyPr/>
        <a:lstStyle/>
        <a:p>
          <a:endParaRPr lang="en-US"/>
        </a:p>
      </dgm:t>
    </dgm:pt>
    <dgm:pt modelId="{4750090B-A2A1-E246-A852-179E4E7BFE43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A2804F6B-4FDB-C349-87F6-D84A23B3F0FD}" type="parTrans" cxnId="{828E6C67-C5B9-9743-9F5D-CD6EEABAD585}">
      <dgm:prSet/>
      <dgm:spPr/>
      <dgm:t>
        <a:bodyPr/>
        <a:lstStyle/>
        <a:p>
          <a:endParaRPr lang="en-US" dirty="0"/>
        </a:p>
      </dgm:t>
    </dgm:pt>
    <dgm:pt modelId="{F84336C1-D3A2-A14A-8BB0-640DDE0483E6}" type="sibTrans" cxnId="{828E6C67-C5B9-9743-9F5D-CD6EEABAD585}">
      <dgm:prSet/>
      <dgm:spPr/>
      <dgm:t>
        <a:bodyPr/>
        <a:lstStyle/>
        <a:p>
          <a:endParaRPr lang="en-US"/>
        </a:p>
      </dgm:t>
    </dgm:pt>
    <dgm:pt modelId="{762DDC99-BD20-B640-AF6E-C44E7E3FF3DE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6FC82AEE-7AE2-5C45-8603-44E6943272B9}" type="parTrans" cxnId="{55656278-AD45-E24C-8933-8F28C6D40C10}">
      <dgm:prSet/>
      <dgm:spPr/>
      <dgm:t>
        <a:bodyPr/>
        <a:lstStyle/>
        <a:p>
          <a:endParaRPr lang="en-US" dirty="0"/>
        </a:p>
      </dgm:t>
    </dgm:pt>
    <dgm:pt modelId="{4E4CC9DF-D7D8-3C48-AA23-69A647503401}" type="sibTrans" cxnId="{55656278-AD45-E24C-8933-8F28C6D40C10}">
      <dgm:prSet/>
      <dgm:spPr/>
      <dgm:t>
        <a:bodyPr/>
        <a:lstStyle/>
        <a:p>
          <a:endParaRPr lang="en-US"/>
        </a:p>
      </dgm:t>
    </dgm:pt>
    <dgm:pt modelId="{B03D9E78-3B51-0A41-A742-C5C83814FE7A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F6669A5D-3DC5-9E40-8AFF-AB0DE9C7AC49}" type="parTrans" cxnId="{E7C9A867-7961-3C47-BC07-2A4816BE23F6}">
      <dgm:prSet/>
      <dgm:spPr/>
      <dgm:t>
        <a:bodyPr/>
        <a:lstStyle/>
        <a:p>
          <a:endParaRPr lang="en-US" dirty="0"/>
        </a:p>
      </dgm:t>
    </dgm:pt>
    <dgm:pt modelId="{FCE13A18-BD9E-C14B-BF22-800C54B293D7}" type="sibTrans" cxnId="{E7C9A867-7961-3C47-BC07-2A4816BE23F6}">
      <dgm:prSet/>
      <dgm:spPr/>
      <dgm:t>
        <a:bodyPr/>
        <a:lstStyle/>
        <a:p>
          <a:endParaRPr lang="en-US"/>
        </a:p>
      </dgm:t>
    </dgm:pt>
    <dgm:pt modelId="{9AB95810-FAEF-9149-BFBB-7A51CF9F83E7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BF877215-90A9-834D-8DAE-9199EC15EEC3}" type="parTrans" cxnId="{CE5C6025-A332-424A-B0EF-7E7642EF6E46}">
      <dgm:prSet/>
      <dgm:spPr/>
      <dgm:t>
        <a:bodyPr/>
        <a:lstStyle/>
        <a:p>
          <a:endParaRPr lang="en-US" dirty="0"/>
        </a:p>
      </dgm:t>
    </dgm:pt>
    <dgm:pt modelId="{1D71A6CC-1625-394E-ACD0-57DA2A54A63E}" type="sibTrans" cxnId="{CE5C6025-A332-424A-B0EF-7E7642EF6E46}">
      <dgm:prSet/>
      <dgm:spPr/>
      <dgm:t>
        <a:bodyPr/>
        <a:lstStyle/>
        <a:p>
          <a:endParaRPr lang="en-US"/>
        </a:p>
      </dgm:t>
    </dgm:pt>
    <dgm:pt modelId="{A2B6AEE5-EA18-AE45-A49D-353DD5DE929D}" type="pres">
      <dgm:prSet presAssocID="{1091D0B4-B0A8-A242-970D-C89338364C2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3F89F4-79AC-2E48-8F15-008DFA9BC8F3}" type="pres">
      <dgm:prSet presAssocID="{49B54CB1-27F9-0940-A9B9-12DB46391539}" presName="root1" presStyleCnt="0"/>
      <dgm:spPr/>
    </dgm:pt>
    <dgm:pt modelId="{5C9D9D6E-5068-D647-A94C-127F70A4DDA3}" type="pres">
      <dgm:prSet presAssocID="{49B54CB1-27F9-0940-A9B9-12DB46391539}" presName="LevelOneTextNode" presStyleLbl="node0" presStyleIdx="0" presStyleCnt="1" custScaleX="179470" custScaleY="506256" custLinFactX="-100000" custLinFactY="-99439" custLinFactNeighborX="-165100" custLinFactNeighborY="-100000">
        <dgm:presLayoutVars>
          <dgm:chPref val="3"/>
        </dgm:presLayoutVars>
      </dgm:prSet>
      <dgm:spPr/>
    </dgm:pt>
    <dgm:pt modelId="{3D0A2953-4D29-3F4C-B4FF-C712A7B8C19D}" type="pres">
      <dgm:prSet presAssocID="{49B54CB1-27F9-0940-A9B9-12DB46391539}" presName="level2hierChild" presStyleCnt="0"/>
      <dgm:spPr/>
    </dgm:pt>
    <dgm:pt modelId="{B2889CF6-2AD9-6648-9ECA-3958FA10425E}" type="pres">
      <dgm:prSet presAssocID="{16016013-E388-AF4B-A1A4-80F08DF621F6}" presName="conn2-1" presStyleLbl="parChTrans1D2" presStyleIdx="0" presStyleCnt="7"/>
      <dgm:spPr/>
    </dgm:pt>
    <dgm:pt modelId="{F75490A2-B440-E24D-9481-7044A0A445EE}" type="pres">
      <dgm:prSet presAssocID="{16016013-E388-AF4B-A1A4-80F08DF621F6}" presName="connTx" presStyleLbl="parChTrans1D2" presStyleIdx="0" presStyleCnt="7"/>
      <dgm:spPr/>
    </dgm:pt>
    <dgm:pt modelId="{1E4F9BBE-6618-664D-8A3A-8E6881220CB2}" type="pres">
      <dgm:prSet presAssocID="{4BDD5B3F-3456-3D4A-B0C7-D0DEF0D6AB32}" presName="root2" presStyleCnt="0"/>
      <dgm:spPr/>
    </dgm:pt>
    <dgm:pt modelId="{B1D279BD-48E6-FA40-9AAF-F21C63B9C3C1}" type="pres">
      <dgm:prSet presAssocID="{4BDD5B3F-3456-3D4A-B0C7-D0DEF0D6AB32}" presName="LevelTwoTextNode" presStyleLbl="node2" presStyleIdx="0" presStyleCnt="7" custLinFactY="-145343" custLinFactNeighborX="-1755" custLinFactNeighborY="-200000">
        <dgm:presLayoutVars>
          <dgm:chPref val="3"/>
        </dgm:presLayoutVars>
      </dgm:prSet>
      <dgm:spPr/>
    </dgm:pt>
    <dgm:pt modelId="{7FE3B00D-D94C-644B-8F1A-5A1DF1FA5209}" type="pres">
      <dgm:prSet presAssocID="{4BDD5B3F-3456-3D4A-B0C7-D0DEF0D6AB32}" presName="level3hierChild" presStyleCnt="0"/>
      <dgm:spPr/>
    </dgm:pt>
    <dgm:pt modelId="{301BB1FE-BD23-6A48-B441-2D8E9910FF75}" type="pres">
      <dgm:prSet presAssocID="{B98E1892-83BF-FA4F-A5B7-EC6DA7224672}" presName="conn2-1" presStyleLbl="parChTrans1D2" presStyleIdx="1" presStyleCnt="7"/>
      <dgm:spPr/>
    </dgm:pt>
    <dgm:pt modelId="{13681636-6D56-6C45-B65A-D05608D149E3}" type="pres">
      <dgm:prSet presAssocID="{B98E1892-83BF-FA4F-A5B7-EC6DA7224672}" presName="connTx" presStyleLbl="parChTrans1D2" presStyleIdx="1" presStyleCnt="7"/>
      <dgm:spPr/>
    </dgm:pt>
    <dgm:pt modelId="{9F0FE22B-E17C-8341-96CB-D740D7D676C2}" type="pres">
      <dgm:prSet presAssocID="{409D6E02-4086-1845-AD59-509BA9F22A65}" presName="root2" presStyleCnt="0"/>
      <dgm:spPr/>
    </dgm:pt>
    <dgm:pt modelId="{DAF31063-4F4C-F24C-8E8B-97412F723DD7}" type="pres">
      <dgm:prSet presAssocID="{409D6E02-4086-1845-AD59-509BA9F22A65}" presName="LevelTwoTextNode" presStyleLbl="node2" presStyleIdx="1" presStyleCnt="7" custLinFactY="-100000" custLinFactNeighborY="-194795">
        <dgm:presLayoutVars>
          <dgm:chPref val="3"/>
        </dgm:presLayoutVars>
      </dgm:prSet>
      <dgm:spPr/>
    </dgm:pt>
    <dgm:pt modelId="{D22F43A7-D927-D54D-B2FA-BD1D05F9A887}" type="pres">
      <dgm:prSet presAssocID="{409D6E02-4086-1845-AD59-509BA9F22A65}" presName="level3hierChild" presStyleCnt="0"/>
      <dgm:spPr/>
    </dgm:pt>
    <dgm:pt modelId="{F11A8332-E98A-1D44-83B9-161FB904429D}" type="pres">
      <dgm:prSet presAssocID="{AAED0ECE-7E4F-A740-BECF-A8B7E8BCD976}" presName="conn2-1" presStyleLbl="parChTrans1D2" presStyleIdx="2" presStyleCnt="7"/>
      <dgm:spPr/>
    </dgm:pt>
    <dgm:pt modelId="{C02CDE16-D20D-A64F-9488-C564AB8A9559}" type="pres">
      <dgm:prSet presAssocID="{AAED0ECE-7E4F-A740-BECF-A8B7E8BCD976}" presName="connTx" presStyleLbl="parChTrans1D2" presStyleIdx="2" presStyleCnt="7"/>
      <dgm:spPr/>
    </dgm:pt>
    <dgm:pt modelId="{D5C29F6D-4AD8-C74D-AF78-31A0952E4A96}" type="pres">
      <dgm:prSet presAssocID="{40BE9C85-8ADB-0744-A021-655F1BCB858C}" presName="root2" presStyleCnt="0"/>
      <dgm:spPr/>
    </dgm:pt>
    <dgm:pt modelId="{4861A967-3E57-C548-B508-7231577905A0}" type="pres">
      <dgm:prSet presAssocID="{40BE9C85-8ADB-0744-A021-655F1BCB858C}" presName="LevelTwoTextNode" presStyleLbl="node2" presStyleIdx="2" presStyleCnt="7" custLinFactY="-100000" custLinFactNeighborX="1755" custLinFactNeighborY="-121097">
        <dgm:presLayoutVars>
          <dgm:chPref val="3"/>
        </dgm:presLayoutVars>
      </dgm:prSet>
      <dgm:spPr/>
    </dgm:pt>
    <dgm:pt modelId="{A7298B45-36A6-F941-B819-2834E13C5DCE}" type="pres">
      <dgm:prSet presAssocID="{40BE9C85-8ADB-0744-A021-655F1BCB858C}" presName="level3hierChild" presStyleCnt="0"/>
      <dgm:spPr/>
    </dgm:pt>
    <dgm:pt modelId="{6570638B-3009-0841-9BE6-65F062369ADA}" type="pres">
      <dgm:prSet presAssocID="{68FF93B7-229D-6940-9417-2A088B95306B}" presName="conn2-1" presStyleLbl="parChTrans1D3" presStyleIdx="0" presStyleCnt="10"/>
      <dgm:spPr/>
    </dgm:pt>
    <dgm:pt modelId="{2D12C628-F8E7-AC4A-B147-78CE7FB06A49}" type="pres">
      <dgm:prSet presAssocID="{68FF93B7-229D-6940-9417-2A088B95306B}" presName="connTx" presStyleLbl="parChTrans1D3" presStyleIdx="0" presStyleCnt="10"/>
      <dgm:spPr/>
    </dgm:pt>
    <dgm:pt modelId="{BEF061E0-DC8E-9D48-BF9F-047B59A407BB}" type="pres">
      <dgm:prSet presAssocID="{51A11129-E51A-9C4A-AC0D-C7E3C73D92CC}" presName="root2" presStyleCnt="0"/>
      <dgm:spPr/>
    </dgm:pt>
    <dgm:pt modelId="{870259DA-6BA8-3A4D-B5F4-ECA0706402E5}" type="pres">
      <dgm:prSet presAssocID="{51A11129-E51A-9C4A-AC0D-C7E3C73D92CC}" presName="LevelTwoTextNode" presStyleLbl="node3" presStyleIdx="0" presStyleCnt="10" custLinFactX="45643" custLinFactNeighborX="100000" custLinFactNeighborY="-343">
        <dgm:presLayoutVars>
          <dgm:chPref val="3"/>
        </dgm:presLayoutVars>
      </dgm:prSet>
      <dgm:spPr/>
    </dgm:pt>
    <dgm:pt modelId="{7C89F204-AE54-BB42-B145-002A76E1B059}" type="pres">
      <dgm:prSet presAssocID="{51A11129-E51A-9C4A-AC0D-C7E3C73D92CC}" presName="level3hierChild" presStyleCnt="0"/>
      <dgm:spPr/>
    </dgm:pt>
    <dgm:pt modelId="{22F9E6DA-79AB-3340-BF58-83C372B1314E}" type="pres">
      <dgm:prSet presAssocID="{CDE9C9B3-682B-4840-BCE3-62D433332C6C}" presName="conn2-1" presStyleLbl="parChTrans1D3" presStyleIdx="1" presStyleCnt="10"/>
      <dgm:spPr/>
    </dgm:pt>
    <dgm:pt modelId="{6871F3A8-CB48-9D47-8FC9-7CC9E94F09D0}" type="pres">
      <dgm:prSet presAssocID="{CDE9C9B3-682B-4840-BCE3-62D433332C6C}" presName="connTx" presStyleLbl="parChTrans1D3" presStyleIdx="1" presStyleCnt="10"/>
      <dgm:spPr/>
    </dgm:pt>
    <dgm:pt modelId="{D0337D6F-7CB5-CF49-BA28-8FB0F7D659A9}" type="pres">
      <dgm:prSet presAssocID="{FDCF4A4A-9E84-4C49-BEAD-9304754690D8}" presName="root2" presStyleCnt="0"/>
      <dgm:spPr/>
    </dgm:pt>
    <dgm:pt modelId="{D145C8ED-1B5A-664A-888D-BDE113B15802}" type="pres">
      <dgm:prSet presAssocID="{FDCF4A4A-9E84-4C49-BEAD-9304754690D8}" presName="LevelTwoTextNode" presStyleLbl="node3" presStyleIdx="1" presStyleCnt="10" custLinFactX="45643" custLinFactNeighborX="100000" custLinFactNeighborY="-3509">
        <dgm:presLayoutVars>
          <dgm:chPref val="3"/>
        </dgm:presLayoutVars>
      </dgm:prSet>
      <dgm:spPr/>
    </dgm:pt>
    <dgm:pt modelId="{8E18E986-06D3-744C-881F-907B63CFC645}" type="pres">
      <dgm:prSet presAssocID="{FDCF4A4A-9E84-4C49-BEAD-9304754690D8}" presName="level3hierChild" presStyleCnt="0"/>
      <dgm:spPr/>
    </dgm:pt>
    <dgm:pt modelId="{793C467B-EEA8-3649-96BE-1028730F43F9}" type="pres">
      <dgm:prSet presAssocID="{27137B1E-A651-1C4F-B634-FB84BB6F5452}" presName="conn2-1" presStyleLbl="parChTrans1D3" presStyleIdx="2" presStyleCnt="10"/>
      <dgm:spPr/>
    </dgm:pt>
    <dgm:pt modelId="{58414875-86A2-8F4B-8546-3D1612522091}" type="pres">
      <dgm:prSet presAssocID="{27137B1E-A651-1C4F-B634-FB84BB6F5452}" presName="connTx" presStyleLbl="parChTrans1D3" presStyleIdx="2" presStyleCnt="10"/>
      <dgm:spPr/>
    </dgm:pt>
    <dgm:pt modelId="{E24429A9-BBD1-3540-8540-469B39AF3BA1}" type="pres">
      <dgm:prSet presAssocID="{25E43982-D556-2D44-A8BD-F74F33E9B775}" presName="root2" presStyleCnt="0"/>
      <dgm:spPr/>
    </dgm:pt>
    <dgm:pt modelId="{AAF0CD4F-DDB2-B04A-873D-5E37A968C934}" type="pres">
      <dgm:prSet presAssocID="{25E43982-D556-2D44-A8BD-F74F33E9B775}" presName="LevelTwoTextNode" presStyleLbl="node3" presStyleIdx="2" presStyleCnt="10" custLinFactX="43888" custLinFactNeighborX="100000">
        <dgm:presLayoutVars>
          <dgm:chPref val="3"/>
        </dgm:presLayoutVars>
      </dgm:prSet>
      <dgm:spPr/>
    </dgm:pt>
    <dgm:pt modelId="{54E52E6D-A9BA-324A-9C4A-3545633A2168}" type="pres">
      <dgm:prSet presAssocID="{25E43982-D556-2D44-A8BD-F74F33E9B775}" presName="level3hierChild" presStyleCnt="0"/>
      <dgm:spPr/>
    </dgm:pt>
    <dgm:pt modelId="{0B915AFC-BD61-D84F-8D95-90F97E4B185D}" type="pres">
      <dgm:prSet presAssocID="{500F8548-89CF-774C-BEFE-A9F4702AFD6E}" presName="conn2-1" presStyleLbl="parChTrans1D3" presStyleIdx="3" presStyleCnt="10"/>
      <dgm:spPr/>
    </dgm:pt>
    <dgm:pt modelId="{27BEC298-A5CB-EA4F-B70B-ADFCF1C37AA9}" type="pres">
      <dgm:prSet presAssocID="{500F8548-89CF-774C-BEFE-A9F4702AFD6E}" presName="connTx" presStyleLbl="parChTrans1D3" presStyleIdx="3" presStyleCnt="10"/>
      <dgm:spPr/>
    </dgm:pt>
    <dgm:pt modelId="{4A4F29A2-052C-DF4D-A6B7-BE2B0C935A97}" type="pres">
      <dgm:prSet presAssocID="{3722F81E-2053-9441-A45D-D6F02092F664}" presName="root2" presStyleCnt="0"/>
      <dgm:spPr/>
    </dgm:pt>
    <dgm:pt modelId="{5ACD8096-1913-194A-A67F-F46ACCB2F164}" type="pres">
      <dgm:prSet presAssocID="{3722F81E-2053-9441-A45D-D6F02092F664}" presName="LevelTwoTextNode" presStyleLbl="node3" presStyleIdx="3" presStyleCnt="10" custLinFactX="42133" custLinFactNeighborX="100000" custLinFactNeighborY="3509">
        <dgm:presLayoutVars>
          <dgm:chPref val="3"/>
        </dgm:presLayoutVars>
      </dgm:prSet>
      <dgm:spPr/>
    </dgm:pt>
    <dgm:pt modelId="{7DA69322-E14B-2F4C-8B04-0C4B0C3EBB8C}" type="pres">
      <dgm:prSet presAssocID="{3722F81E-2053-9441-A45D-D6F02092F664}" presName="level3hierChild" presStyleCnt="0"/>
      <dgm:spPr/>
    </dgm:pt>
    <dgm:pt modelId="{CBEF5528-98AB-3B4A-89A8-7BD582613C7A}" type="pres">
      <dgm:prSet presAssocID="{FD6DF9E9-D3C8-1F42-938C-47353B7D0208}" presName="conn2-1" presStyleLbl="parChTrans1D3" presStyleIdx="4" presStyleCnt="10"/>
      <dgm:spPr/>
    </dgm:pt>
    <dgm:pt modelId="{F97086FF-BBBB-D747-AE74-4147B08D093F}" type="pres">
      <dgm:prSet presAssocID="{FD6DF9E9-D3C8-1F42-938C-47353B7D0208}" presName="connTx" presStyleLbl="parChTrans1D3" presStyleIdx="4" presStyleCnt="10"/>
      <dgm:spPr/>
    </dgm:pt>
    <dgm:pt modelId="{BC277A11-47E3-9149-8E24-F04113788EEE}" type="pres">
      <dgm:prSet presAssocID="{FD2775E2-A921-4440-AF38-8C368F84D7D5}" presName="root2" presStyleCnt="0"/>
      <dgm:spPr/>
    </dgm:pt>
    <dgm:pt modelId="{0DA8F9F7-1F4A-774D-B5F9-FE74320B1F9B}" type="pres">
      <dgm:prSet presAssocID="{FD2775E2-A921-4440-AF38-8C368F84D7D5}" presName="LevelTwoTextNode" presStyleLbl="node3" presStyleIdx="4" presStyleCnt="10" custLinFactX="40379" custLinFactNeighborX="100000">
        <dgm:presLayoutVars>
          <dgm:chPref val="3"/>
        </dgm:presLayoutVars>
      </dgm:prSet>
      <dgm:spPr/>
    </dgm:pt>
    <dgm:pt modelId="{149C258F-A7C8-C441-ABDE-8275654E7F84}" type="pres">
      <dgm:prSet presAssocID="{FD2775E2-A921-4440-AF38-8C368F84D7D5}" presName="level3hierChild" presStyleCnt="0"/>
      <dgm:spPr/>
    </dgm:pt>
    <dgm:pt modelId="{38E2EB0F-C0EE-CE4B-907A-DCE8D7A29E07}" type="pres">
      <dgm:prSet presAssocID="{B5A9A313-63AD-3C4F-8415-1C82D3FAC779}" presName="conn2-1" presStyleLbl="parChTrans1D3" presStyleIdx="5" presStyleCnt="10"/>
      <dgm:spPr/>
    </dgm:pt>
    <dgm:pt modelId="{A8A97974-478F-5C49-A20D-B3F8093D2164}" type="pres">
      <dgm:prSet presAssocID="{B5A9A313-63AD-3C4F-8415-1C82D3FAC779}" presName="connTx" presStyleLbl="parChTrans1D3" presStyleIdx="5" presStyleCnt="10"/>
      <dgm:spPr/>
    </dgm:pt>
    <dgm:pt modelId="{65ECE0C6-32BC-2A45-8F84-4A4A463B5A34}" type="pres">
      <dgm:prSet presAssocID="{1E3A1AA6-11DC-C948-97C6-DE3788E0577A}" presName="root2" presStyleCnt="0"/>
      <dgm:spPr/>
    </dgm:pt>
    <dgm:pt modelId="{ED984C95-FA9D-0249-A264-BCE0447018BB}" type="pres">
      <dgm:prSet presAssocID="{1E3A1AA6-11DC-C948-97C6-DE3788E0577A}" presName="LevelTwoTextNode" presStyleLbl="node3" presStyleIdx="5" presStyleCnt="10" custLinFactX="40379" custLinFactNeighborX="100000" custLinFactNeighborY="-7019">
        <dgm:presLayoutVars>
          <dgm:chPref val="3"/>
        </dgm:presLayoutVars>
      </dgm:prSet>
      <dgm:spPr/>
    </dgm:pt>
    <dgm:pt modelId="{D7AC7FF5-5F86-4341-89C4-C58CF3EAC43E}" type="pres">
      <dgm:prSet presAssocID="{1E3A1AA6-11DC-C948-97C6-DE3788E0577A}" presName="level3hierChild" presStyleCnt="0"/>
      <dgm:spPr/>
    </dgm:pt>
    <dgm:pt modelId="{91E5BB68-E92D-4B4E-A7D1-AC027D65CCBA}" type="pres">
      <dgm:prSet presAssocID="{A2804F6B-4FDB-C349-87F6-D84A23B3F0FD}" presName="conn2-1" presStyleLbl="parChTrans1D3" presStyleIdx="6" presStyleCnt="10"/>
      <dgm:spPr/>
    </dgm:pt>
    <dgm:pt modelId="{90AC13E0-39F2-7F41-A741-35BA2868D96D}" type="pres">
      <dgm:prSet presAssocID="{A2804F6B-4FDB-C349-87F6-D84A23B3F0FD}" presName="connTx" presStyleLbl="parChTrans1D3" presStyleIdx="6" presStyleCnt="10"/>
      <dgm:spPr/>
    </dgm:pt>
    <dgm:pt modelId="{9F666809-4C8C-E944-BCA4-30D90716E8A1}" type="pres">
      <dgm:prSet presAssocID="{4750090B-A2A1-E246-A852-179E4E7BFE43}" presName="root2" presStyleCnt="0"/>
      <dgm:spPr/>
    </dgm:pt>
    <dgm:pt modelId="{05FFEF9A-4B41-4846-A882-BB5737261CDA}" type="pres">
      <dgm:prSet presAssocID="{4750090B-A2A1-E246-A852-179E4E7BFE43}" presName="LevelTwoTextNode" presStyleLbl="node3" presStyleIdx="6" presStyleCnt="10" custLinFactX="40379" custLinFactNeighborX="100000" custLinFactNeighborY="-7019">
        <dgm:presLayoutVars>
          <dgm:chPref val="3"/>
        </dgm:presLayoutVars>
      </dgm:prSet>
      <dgm:spPr/>
    </dgm:pt>
    <dgm:pt modelId="{4C9CAB6D-D44E-7F43-9B9E-D14614285C91}" type="pres">
      <dgm:prSet presAssocID="{4750090B-A2A1-E246-A852-179E4E7BFE43}" presName="level3hierChild" presStyleCnt="0"/>
      <dgm:spPr/>
    </dgm:pt>
    <dgm:pt modelId="{8468E1E6-E6D1-D644-91AE-62BBEF708CC7}" type="pres">
      <dgm:prSet presAssocID="{6FC82AEE-7AE2-5C45-8603-44E6943272B9}" presName="conn2-1" presStyleLbl="parChTrans1D3" presStyleIdx="7" presStyleCnt="10"/>
      <dgm:spPr/>
    </dgm:pt>
    <dgm:pt modelId="{FD7A32ED-35CA-804A-A8D1-CD18E58E5F77}" type="pres">
      <dgm:prSet presAssocID="{6FC82AEE-7AE2-5C45-8603-44E6943272B9}" presName="connTx" presStyleLbl="parChTrans1D3" presStyleIdx="7" presStyleCnt="10"/>
      <dgm:spPr/>
    </dgm:pt>
    <dgm:pt modelId="{6D24D512-5F87-F749-B851-5A4817E51028}" type="pres">
      <dgm:prSet presAssocID="{762DDC99-BD20-B640-AF6E-C44E7E3FF3DE}" presName="root2" presStyleCnt="0"/>
      <dgm:spPr/>
    </dgm:pt>
    <dgm:pt modelId="{99991059-D08A-694C-9AC8-D330F0DDC25A}" type="pres">
      <dgm:prSet presAssocID="{762DDC99-BD20-B640-AF6E-C44E7E3FF3DE}" presName="LevelTwoTextNode" presStyleLbl="node3" presStyleIdx="7" presStyleCnt="10" custLinFactX="42133" custLinFactNeighborX="100000" custLinFactNeighborY="-7019">
        <dgm:presLayoutVars>
          <dgm:chPref val="3"/>
        </dgm:presLayoutVars>
      </dgm:prSet>
      <dgm:spPr/>
    </dgm:pt>
    <dgm:pt modelId="{1A525FE7-C84E-5A45-9129-BB4A298672F1}" type="pres">
      <dgm:prSet presAssocID="{762DDC99-BD20-B640-AF6E-C44E7E3FF3DE}" presName="level3hierChild" presStyleCnt="0"/>
      <dgm:spPr/>
    </dgm:pt>
    <dgm:pt modelId="{376F776F-3794-B445-9116-B61F84AE68C2}" type="pres">
      <dgm:prSet presAssocID="{F6669A5D-3DC5-9E40-8AFF-AB0DE9C7AC49}" presName="conn2-1" presStyleLbl="parChTrans1D3" presStyleIdx="8" presStyleCnt="10"/>
      <dgm:spPr/>
    </dgm:pt>
    <dgm:pt modelId="{A46A9B9E-482A-434A-9598-6BE315671D69}" type="pres">
      <dgm:prSet presAssocID="{F6669A5D-3DC5-9E40-8AFF-AB0DE9C7AC49}" presName="connTx" presStyleLbl="parChTrans1D3" presStyleIdx="8" presStyleCnt="10"/>
      <dgm:spPr/>
    </dgm:pt>
    <dgm:pt modelId="{79CDBE13-40B7-D941-87DD-3D579ECC36F0}" type="pres">
      <dgm:prSet presAssocID="{B03D9E78-3B51-0A41-A742-C5C83814FE7A}" presName="root2" presStyleCnt="0"/>
      <dgm:spPr/>
    </dgm:pt>
    <dgm:pt modelId="{10E556B4-35BD-1947-81D1-B5A99CB0697E}" type="pres">
      <dgm:prSet presAssocID="{B03D9E78-3B51-0A41-A742-C5C83814FE7A}" presName="LevelTwoTextNode" presStyleLbl="node3" presStyleIdx="8" presStyleCnt="10" custLinFactX="38624" custLinFactNeighborX="100000" custLinFactNeighborY="-3509">
        <dgm:presLayoutVars>
          <dgm:chPref val="3"/>
        </dgm:presLayoutVars>
      </dgm:prSet>
      <dgm:spPr/>
    </dgm:pt>
    <dgm:pt modelId="{B847E133-D2CD-ED49-8AF2-6DC8486F51F2}" type="pres">
      <dgm:prSet presAssocID="{B03D9E78-3B51-0A41-A742-C5C83814FE7A}" presName="level3hierChild" presStyleCnt="0"/>
      <dgm:spPr/>
    </dgm:pt>
    <dgm:pt modelId="{53CE7C46-F6CE-1641-822B-A4CF1688C0C2}" type="pres">
      <dgm:prSet presAssocID="{BF877215-90A9-834D-8DAE-9199EC15EEC3}" presName="conn2-1" presStyleLbl="parChTrans1D3" presStyleIdx="9" presStyleCnt="10"/>
      <dgm:spPr/>
    </dgm:pt>
    <dgm:pt modelId="{1F8C2982-3689-8149-BF17-9B47F5E148ED}" type="pres">
      <dgm:prSet presAssocID="{BF877215-90A9-834D-8DAE-9199EC15EEC3}" presName="connTx" presStyleLbl="parChTrans1D3" presStyleIdx="9" presStyleCnt="10"/>
      <dgm:spPr/>
    </dgm:pt>
    <dgm:pt modelId="{6D3AE806-ED2E-674D-BD9F-6429ACB4727F}" type="pres">
      <dgm:prSet presAssocID="{9AB95810-FAEF-9149-BFBB-7A51CF9F83E7}" presName="root2" presStyleCnt="0"/>
      <dgm:spPr/>
    </dgm:pt>
    <dgm:pt modelId="{A716AA28-385D-B14C-AAA1-2C70F01A1A35}" type="pres">
      <dgm:prSet presAssocID="{9AB95810-FAEF-9149-BFBB-7A51CF9F83E7}" presName="LevelTwoTextNode" presStyleLbl="node3" presStyleIdx="9" presStyleCnt="10" custLinFactX="36869" custLinFactNeighborX="100000" custLinFactNeighborY="344">
        <dgm:presLayoutVars>
          <dgm:chPref val="3"/>
        </dgm:presLayoutVars>
      </dgm:prSet>
      <dgm:spPr/>
    </dgm:pt>
    <dgm:pt modelId="{3C9E94E7-B01F-204D-B7FA-BB2478161880}" type="pres">
      <dgm:prSet presAssocID="{9AB95810-FAEF-9149-BFBB-7A51CF9F83E7}" presName="level3hierChild" presStyleCnt="0"/>
      <dgm:spPr/>
    </dgm:pt>
    <dgm:pt modelId="{F7040F47-CD8C-D74D-A214-5BA58BA737D7}" type="pres">
      <dgm:prSet presAssocID="{35204423-64E6-A142-9516-D39C2C518D4A}" presName="conn2-1" presStyleLbl="parChTrans1D2" presStyleIdx="3" presStyleCnt="7"/>
      <dgm:spPr/>
    </dgm:pt>
    <dgm:pt modelId="{A822F139-0700-A24D-9B02-9A54CFE7009C}" type="pres">
      <dgm:prSet presAssocID="{35204423-64E6-A142-9516-D39C2C518D4A}" presName="connTx" presStyleLbl="parChTrans1D2" presStyleIdx="3" presStyleCnt="7"/>
      <dgm:spPr/>
    </dgm:pt>
    <dgm:pt modelId="{711E5610-39B8-6F4D-ACE8-C92C8F325886}" type="pres">
      <dgm:prSet presAssocID="{14D1D54D-C8DE-F24F-8DD1-1240EA8998CF}" presName="root2" presStyleCnt="0"/>
      <dgm:spPr/>
    </dgm:pt>
    <dgm:pt modelId="{9452D71F-6449-4B46-8F90-48FB8BF796A8}" type="pres">
      <dgm:prSet presAssocID="{14D1D54D-C8DE-F24F-8DD1-1240EA8998CF}" presName="LevelTwoTextNode" presStyleLbl="node2" presStyleIdx="3" presStyleCnt="7" custLinFactY="-78983" custLinFactNeighborX="1755" custLinFactNeighborY="-100000">
        <dgm:presLayoutVars>
          <dgm:chPref val="3"/>
        </dgm:presLayoutVars>
      </dgm:prSet>
      <dgm:spPr/>
    </dgm:pt>
    <dgm:pt modelId="{A2B784B3-5E5D-0746-B601-A07B962922ED}" type="pres">
      <dgm:prSet presAssocID="{14D1D54D-C8DE-F24F-8DD1-1240EA8998CF}" presName="level3hierChild" presStyleCnt="0"/>
      <dgm:spPr/>
    </dgm:pt>
    <dgm:pt modelId="{4C73EBC4-283B-3345-A838-4462FC9481AB}" type="pres">
      <dgm:prSet presAssocID="{C87A5B76-2565-DB44-AD13-3239A8705FDE}" presName="conn2-1" presStyleLbl="parChTrans1D2" presStyleIdx="4" presStyleCnt="7"/>
      <dgm:spPr/>
    </dgm:pt>
    <dgm:pt modelId="{FEFB69E9-83A8-284D-AB5C-0B4A97841C0D}" type="pres">
      <dgm:prSet presAssocID="{C87A5B76-2565-DB44-AD13-3239A8705FDE}" presName="connTx" presStyleLbl="parChTrans1D2" presStyleIdx="4" presStyleCnt="7"/>
      <dgm:spPr/>
    </dgm:pt>
    <dgm:pt modelId="{93381918-E7C1-CE4F-A23A-E660D163CB02}" type="pres">
      <dgm:prSet presAssocID="{7C82DF46-32DA-6349-B67D-5B27CCEE86AE}" presName="root2" presStyleCnt="0"/>
      <dgm:spPr/>
    </dgm:pt>
    <dgm:pt modelId="{1599A893-9C4D-8C45-9FB2-1C7F1FC53381}" type="pres">
      <dgm:prSet presAssocID="{7C82DF46-32DA-6349-B67D-5B27CCEE86AE}" presName="LevelTwoTextNode" presStyleLbl="node2" presStyleIdx="4" presStyleCnt="7" custLinFactY="-36869" custLinFactNeighborX="5264" custLinFactNeighborY="-100000">
        <dgm:presLayoutVars>
          <dgm:chPref val="3"/>
        </dgm:presLayoutVars>
      </dgm:prSet>
      <dgm:spPr/>
    </dgm:pt>
    <dgm:pt modelId="{442835CE-EA87-0944-A499-2CF0B08EA5E1}" type="pres">
      <dgm:prSet presAssocID="{7C82DF46-32DA-6349-B67D-5B27CCEE86AE}" presName="level3hierChild" presStyleCnt="0"/>
      <dgm:spPr/>
    </dgm:pt>
    <dgm:pt modelId="{E925868F-B2BF-FF4C-85C2-E30A4D979D1B}" type="pres">
      <dgm:prSet presAssocID="{0CA40CB2-FB54-9349-AB89-32BAE7CCEE2C}" presName="conn2-1" presStyleLbl="parChTrans1D2" presStyleIdx="5" presStyleCnt="7"/>
      <dgm:spPr/>
    </dgm:pt>
    <dgm:pt modelId="{B321EB70-E635-A94F-A22E-E65534D9BFF5}" type="pres">
      <dgm:prSet presAssocID="{0CA40CB2-FB54-9349-AB89-32BAE7CCEE2C}" presName="connTx" presStyleLbl="parChTrans1D2" presStyleIdx="5" presStyleCnt="7"/>
      <dgm:spPr/>
    </dgm:pt>
    <dgm:pt modelId="{8E6A2111-AC6B-8A4B-92D4-0FE79D4E9401}" type="pres">
      <dgm:prSet presAssocID="{95BC6B61-F36C-A54E-AB8B-2C042310CE09}" presName="root2" presStyleCnt="0"/>
      <dgm:spPr/>
    </dgm:pt>
    <dgm:pt modelId="{905134D9-5D30-304D-AC7B-DD684E9CD5BD}" type="pres">
      <dgm:prSet presAssocID="{95BC6B61-F36C-A54E-AB8B-2C042310CE09}" presName="LevelTwoTextNode" presStyleLbl="node2" presStyleIdx="5" presStyleCnt="7" custLinFactNeighborX="3509" custLinFactNeighborY="-87737">
        <dgm:presLayoutVars>
          <dgm:chPref val="3"/>
        </dgm:presLayoutVars>
      </dgm:prSet>
      <dgm:spPr/>
    </dgm:pt>
    <dgm:pt modelId="{326DF4E6-516A-9E45-A799-B39D94A304CA}" type="pres">
      <dgm:prSet presAssocID="{95BC6B61-F36C-A54E-AB8B-2C042310CE09}" presName="level3hierChild" presStyleCnt="0"/>
      <dgm:spPr/>
    </dgm:pt>
    <dgm:pt modelId="{EE82C3CC-D5A0-8445-8296-5E2BD8B38A1E}" type="pres">
      <dgm:prSet presAssocID="{8DA25DB9-507C-5C47-8B98-28E4E4ECA682}" presName="conn2-1" presStyleLbl="parChTrans1D2" presStyleIdx="6" presStyleCnt="7"/>
      <dgm:spPr/>
    </dgm:pt>
    <dgm:pt modelId="{202AD028-71B6-FB42-8570-D1A522FDA3CF}" type="pres">
      <dgm:prSet presAssocID="{8DA25DB9-507C-5C47-8B98-28E4E4ECA682}" presName="connTx" presStyleLbl="parChTrans1D2" presStyleIdx="6" presStyleCnt="7"/>
      <dgm:spPr/>
    </dgm:pt>
    <dgm:pt modelId="{EB703A3D-57FC-534A-9064-7DF7DE89DA49}" type="pres">
      <dgm:prSet presAssocID="{FECC77B3-D769-004B-ABC2-37A087D28768}" presName="root2" presStyleCnt="0"/>
      <dgm:spPr/>
    </dgm:pt>
    <dgm:pt modelId="{BEB7EA46-5754-704B-B771-36F556AF0770}" type="pres">
      <dgm:prSet presAssocID="{FECC77B3-D769-004B-ABC2-37A087D28768}" presName="LevelTwoTextNode" presStyleLbl="node2" presStyleIdx="6" presStyleCnt="7">
        <dgm:presLayoutVars>
          <dgm:chPref val="3"/>
        </dgm:presLayoutVars>
      </dgm:prSet>
      <dgm:spPr/>
    </dgm:pt>
    <dgm:pt modelId="{72182353-1829-4C4F-A5CA-7621308CA52E}" type="pres">
      <dgm:prSet presAssocID="{FECC77B3-D769-004B-ABC2-37A087D28768}" presName="level3hierChild" presStyleCnt="0"/>
      <dgm:spPr/>
    </dgm:pt>
  </dgm:ptLst>
  <dgm:cxnLst>
    <dgm:cxn modelId="{5A7ABA0C-6DD7-4E05-9DF4-7A45A767FDFA}" type="presOf" srcId="{B98E1892-83BF-FA4F-A5B7-EC6DA7224672}" destId="{13681636-6D56-6C45-B65A-D05608D149E3}" srcOrd="1" destOrd="0" presId="urn:microsoft.com/office/officeart/2005/8/layout/hierarchy2"/>
    <dgm:cxn modelId="{3F8B1F0D-D724-4A9A-9F23-6647FD5A1609}" type="presOf" srcId="{B5A9A313-63AD-3C4F-8415-1C82D3FAC779}" destId="{38E2EB0F-C0EE-CE4B-907A-DCE8D7A29E07}" srcOrd="0" destOrd="0" presId="urn:microsoft.com/office/officeart/2005/8/layout/hierarchy2"/>
    <dgm:cxn modelId="{4D7C420D-281D-4CDD-BCD2-95F182F58643}" type="presOf" srcId="{C87A5B76-2565-DB44-AD13-3239A8705FDE}" destId="{FEFB69E9-83A8-284D-AB5C-0B4A97841C0D}" srcOrd="1" destOrd="0" presId="urn:microsoft.com/office/officeart/2005/8/layout/hierarchy2"/>
    <dgm:cxn modelId="{6F96740F-5CF9-7F41-932F-3CF4EC1A920D}" srcId="{49B54CB1-27F9-0940-A9B9-12DB46391539}" destId="{4BDD5B3F-3456-3D4A-B0C7-D0DEF0D6AB32}" srcOrd="0" destOrd="0" parTransId="{16016013-E388-AF4B-A1A4-80F08DF621F6}" sibTransId="{80303443-2885-784E-AC1C-A435EEFC4CA1}"/>
    <dgm:cxn modelId="{AC5E9411-908D-D942-801D-624ECB461333}" srcId="{40BE9C85-8ADB-0744-A021-655F1BCB858C}" destId="{25E43982-D556-2D44-A8BD-F74F33E9B775}" srcOrd="2" destOrd="0" parTransId="{27137B1E-A651-1C4F-B634-FB84BB6F5452}" sibTransId="{122C9ED0-9E7D-1642-82F0-C7350C931CB2}"/>
    <dgm:cxn modelId="{3EB19C18-C578-45AC-ABCC-AE9ED8130C2B}" type="presOf" srcId="{27137B1E-A651-1C4F-B634-FB84BB6F5452}" destId="{58414875-86A2-8F4B-8546-3D1612522091}" srcOrd="1" destOrd="0" presId="urn:microsoft.com/office/officeart/2005/8/layout/hierarchy2"/>
    <dgm:cxn modelId="{20F4BB1A-F62C-4751-8C81-6E080EC31055}" type="presOf" srcId="{9AB95810-FAEF-9149-BFBB-7A51CF9F83E7}" destId="{A716AA28-385D-B14C-AAA1-2C70F01A1A35}" srcOrd="0" destOrd="0" presId="urn:microsoft.com/office/officeart/2005/8/layout/hierarchy2"/>
    <dgm:cxn modelId="{3D36EF20-19FC-4050-B3E2-A3B4AB688F2F}" type="presOf" srcId="{51A11129-E51A-9C4A-AC0D-C7E3C73D92CC}" destId="{870259DA-6BA8-3A4D-B5F4-ECA0706402E5}" srcOrd="0" destOrd="0" presId="urn:microsoft.com/office/officeart/2005/8/layout/hierarchy2"/>
    <dgm:cxn modelId="{98B0D422-0553-4BAC-B6A9-794E1A9E444D}" type="presOf" srcId="{7C82DF46-32DA-6349-B67D-5B27CCEE86AE}" destId="{1599A893-9C4D-8C45-9FB2-1C7F1FC53381}" srcOrd="0" destOrd="0" presId="urn:microsoft.com/office/officeart/2005/8/layout/hierarchy2"/>
    <dgm:cxn modelId="{FDCD2C24-230C-D84A-8898-CA6A1987C36B}" srcId="{49B54CB1-27F9-0940-A9B9-12DB46391539}" destId="{40BE9C85-8ADB-0744-A021-655F1BCB858C}" srcOrd="2" destOrd="0" parTransId="{AAED0ECE-7E4F-A740-BECF-A8B7E8BCD976}" sibTransId="{AB8E9C6E-D8A3-5743-BDCF-F189B0533FC0}"/>
    <dgm:cxn modelId="{CE5C6025-A332-424A-B0EF-7E7642EF6E46}" srcId="{40BE9C85-8ADB-0744-A021-655F1BCB858C}" destId="{9AB95810-FAEF-9149-BFBB-7A51CF9F83E7}" srcOrd="9" destOrd="0" parTransId="{BF877215-90A9-834D-8DAE-9199EC15EEC3}" sibTransId="{1D71A6CC-1625-394E-ACD0-57DA2A54A63E}"/>
    <dgm:cxn modelId="{2ACF0C26-C9E9-DB49-9EC9-DFAEC99498F8}" srcId="{1091D0B4-B0A8-A242-970D-C89338364C2D}" destId="{49B54CB1-27F9-0940-A9B9-12DB46391539}" srcOrd="0" destOrd="0" parTransId="{1AAD5D84-639C-EC49-8E3C-E8C74F51A4B6}" sibTransId="{451037B7-2C32-AA44-A809-157BE1251A1E}"/>
    <dgm:cxn modelId="{D59D1627-F141-F442-9554-E36EE43D3641}" srcId="{40BE9C85-8ADB-0744-A021-655F1BCB858C}" destId="{FD2775E2-A921-4440-AF38-8C368F84D7D5}" srcOrd="4" destOrd="0" parTransId="{FD6DF9E9-D3C8-1F42-938C-47353B7D0208}" sibTransId="{E0E4558F-50A9-FD43-AE7F-7E6790C7FB3D}"/>
    <dgm:cxn modelId="{C4B39236-15FD-4BC2-B6F1-CFFAE2245592}" type="presOf" srcId="{4BDD5B3F-3456-3D4A-B0C7-D0DEF0D6AB32}" destId="{B1D279BD-48E6-FA40-9AAF-F21C63B9C3C1}" srcOrd="0" destOrd="0" presId="urn:microsoft.com/office/officeart/2005/8/layout/hierarchy2"/>
    <dgm:cxn modelId="{41EBE636-58B2-4A54-9342-48F2DAFBB305}" type="presOf" srcId="{F6669A5D-3DC5-9E40-8AFF-AB0DE9C7AC49}" destId="{376F776F-3794-B445-9116-B61F84AE68C2}" srcOrd="0" destOrd="0" presId="urn:microsoft.com/office/officeart/2005/8/layout/hierarchy2"/>
    <dgm:cxn modelId="{163E9837-1354-499E-A1F0-D4B005FCA18D}" type="presOf" srcId="{B98E1892-83BF-FA4F-A5B7-EC6DA7224672}" destId="{301BB1FE-BD23-6A48-B441-2D8E9910FF75}" srcOrd="0" destOrd="0" presId="urn:microsoft.com/office/officeart/2005/8/layout/hierarchy2"/>
    <dgm:cxn modelId="{A1C44638-F197-4138-A50D-CEE36AAB20D2}" type="presOf" srcId="{95BC6B61-F36C-A54E-AB8B-2C042310CE09}" destId="{905134D9-5D30-304D-AC7B-DD684E9CD5BD}" srcOrd="0" destOrd="0" presId="urn:microsoft.com/office/officeart/2005/8/layout/hierarchy2"/>
    <dgm:cxn modelId="{58C04B5C-3768-4966-8176-A7142E5F3474}" type="presOf" srcId="{0CA40CB2-FB54-9349-AB89-32BAE7CCEE2C}" destId="{B321EB70-E635-A94F-A22E-E65534D9BFF5}" srcOrd="1" destOrd="0" presId="urn:microsoft.com/office/officeart/2005/8/layout/hierarchy2"/>
    <dgm:cxn modelId="{CB94B75F-76F5-40CF-9194-7515D1F85F86}" type="presOf" srcId="{FD6DF9E9-D3C8-1F42-938C-47353B7D0208}" destId="{CBEF5528-98AB-3B4A-89A8-7BD582613C7A}" srcOrd="0" destOrd="0" presId="urn:microsoft.com/office/officeart/2005/8/layout/hierarchy2"/>
    <dgm:cxn modelId="{FC1A3162-7ABF-46E8-BD2D-1EEB56B15262}" type="presOf" srcId="{762DDC99-BD20-B640-AF6E-C44E7E3FF3DE}" destId="{99991059-D08A-694C-9AC8-D330F0DDC25A}" srcOrd="0" destOrd="0" presId="urn:microsoft.com/office/officeart/2005/8/layout/hierarchy2"/>
    <dgm:cxn modelId="{2D962044-3903-4340-9696-B707D8DB07FE}" type="presOf" srcId="{1091D0B4-B0A8-A242-970D-C89338364C2D}" destId="{A2B6AEE5-EA18-AE45-A49D-353DD5DE929D}" srcOrd="0" destOrd="0" presId="urn:microsoft.com/office/officeart/2005/8/layout/hierarchy2"/>
    <dgm:cxn modelId="{EAD6DC46-669B-C94B-8894-B419F0AD829C}" srcId="{49B54CB1-27F9-0940-A9B9-12DB46391539}" destId="{14D1D54D-C8DE-F24F-8DD1-1240EA8998CF}" srcOrd="3" destOrd="0" parTransId="{35204423-64E6-A142-9516-D39C2C518D4A}" sibTransId="{B8D9BE40-D80C-584E-A831-BB7C01E2084C}"/>
    <dgm:cxn modelId="{828E6C67-C5B9-9743-9F5D-CD6EEABAD585}" srcId="{40BE9C85-8ADB-0744-A021-655F1BCB858C}" destId="{4750090B-A2A1-E246-A852-179E4E7BFE43}" srcOrd="6" destOrd="0" parTransId="{A2804F6B-4FDB-C349-87F6-D84A23B3F0FD}" sibTransId="{F84336C1-D3A2-A14A-8BB0-640DDE0483E6}"/>
    <dgm:cxn modelId="{A7028C47-3A92-4CFF-8C80-14246B61BCC8}" type="presOf" srcId="{40BE9C85-8ADB-0744-A021-655F1BCB858C}" destId="{4861A967-3E57-C548-B508-7231577905A0}" srcOrd="0" destOrd="0" presId="urn:microsoft.com/office/officeart/2005/8/layout/hierarchy2"/>
    <dgm:cxn modelId="{E7C9A867-7961-3C47-BC07-2A4816BE23F6}" srcId="{40BE9C85-8ADB-0744-A021-655F1BCB858C}" destId="{B03D9E78-3B51-0A41-A742-C5C83814FE7A}" srcOrd="8" destOrd="0" parTransId="{F6669A5D-3DC5-9E40-8AFF-AB0DE9C7AC49}" sibTransId="{FCE13A18-BD9E-C14B-BF22-800C54B293D7}"/>
    <dgm:cxn modelId="{954E1C49-01AA-874A-B1F2-BFC58569F55F}" srcId="{40BE9C85-8ADB-0744-A021-655F1BCB858C}" destId="{3722F81E-2053-9441-A45D-D6F02092F664}" srcOrd="3" destOrd="0" parTransId="{500F8548-89CF-774C-BEFE-A9F4702AFD6E}" sibTransId="{09016AFB-4FA4-9146-A63B-13C6C1062964}"/>
    <dgm:cxn modelId="{515AFF49-C7DA-1D46-B561-3A278907816D}" srcId="{49B54CB1-27F9-0940-A9B9-12DB46391539}" destId="{FECC77B3-D769-004B-ABC2-37A087D28768}" srcOrd="6" destOrd="0" parTransId="{8DA25DB9-507C-5C47-8B98-28E4E4ECA682}" sibTransId="{E72940F0-4568-204B-8326-B8F9D2FCAFF7}"/>
    <dgm:cxn modelId="{976DFA6A-5255-4AA4-8E5E-2D682E92DB0D}" type="presOf" srcId="{409D6E02-4086-1845-AD59-509BA9F22A65}" destId="{DAF31063-4F4C-F24C-8E8B-97412F723DD7}" srcOrd="0" destOrd="0" presId="urn:microsoft.com/office/officeart/2005/8/layout/hierarchy2"/>
    <dgm:cxn modelId="{AA5B556C-AAF8-404D-AD03-8E5D3D81EE00}" type="presOf" srcId="{AAED0ECE-7E4F-A740-BECF-A8B7E8BCD976}" destId="{C02CDE16-D20D-A64F-9488-C564AB8A9559}" srcOrd="1" destOrd="0" presId="urn:microsoft.com/office/officeart/2005/8/layout/hierarchy2"/>
    <dgm:cxn modelId="{FD5EF64C-7964-4D43-BF7B-868BB7CCEB83}" type="presOf" srcId="{C87A5B76-2565-DB44-AD13-3239A8705FDE}" destId="{4C73EBC4-283B-3345-A838-4462FC9481AB}" srcOrd="0" destOrd="0" presId="urn:microsoft.com/office/officeart/2005/8/layout/hierarchy2"/>
    <dgm:cxn modelId="{F8008D6F-FBF1-4F46-A5AE-702CAAA8D397}" type="presOf" srcId="{25E43982-D556-2D44-A8BD-F74F33E9B775}" destId="{AAF0CD4F-DDB2-B04A-873D-5E37A968C934}" srcOrd="0" destOrd="0" presId="urn:microsoft.com/office/officeart/2005/8/layout/hierarchy2"/>
    <dgm:cxn modelId="{3CDA0870-29B7-4DB8-BEFC-82E9842F5D50}" type="presOf" srcId="{CDE9C9B3-682B-4840-BCE3-62D433332C6C}" destId="{6871F3A8-CB48-9D47-8FC9-7CC9E94F09D0}" srcOrd="1" destOrd="0" presId="urn:microsoft.com/office/officeart/2005/8/layout/hierarchy2"/>
    <dgm:cxn modelId="{CC9AD150-2B44-498D-B197-DDE150D2DCDA}" type="presOf" srcId="{68FF93B7-229D-6940-9417-2A088B95306B}" destId="{6570638B-3009-0841-9BE6-65F062369ADA}" srcOrd="0" destOrd="0" presId="urn:microsoft.com/office/officeart/2005/8/layout/hierarchy2"/>
    <dgm:cxn modelId="{995E4572-EB29-43AE-937D-E6E88638CD8A}" type="presOf" srcId="{27137B1E-A651-1C4F-B634-FB84BB6F5452}" destId="{793C467B-EEA8-3649-96BE-1028730F43F9}" srcOrd="0" destOrd="0" presId="urn:microsoft.com/office/officeart/2005/8/layout/hierarchy2"/>
    <dgm:cxn modelId="{E4F6B055-CBEB-42B7-A43A-1AA89935C737}" type="presOf" srcId="{FDCF4A4A-9E84-4C49-BEAD-9304754690D8}" destId="{D145C8ED-1B5A-664A-888D-BDE113B15802}" srcOrd="0" destOrd="0" presId="urn:microsoft.com/office/officeart/2005/8/layout/hierarchy2"/>
    <dgm:cxn modelId="{9E5B6656-D6CB-C24F-8D89-F685D734739D}" srcId="{49B54CB1-27F9-0940-A9B9-12DB46391539}" destId="{409D6E02-4086-1845-AD59-509BA9F22A65}" srcOrd="1" destOrd="0" parTransId="{B98E1892-83BF-FA4F-A5B7-EC6DA7224672}" sibTransId="{AA32928C-8577-E648-A4ED-45DE7206C5D7}"/>
    <dgm:cxn modelId="{AFA9FE76-06F8-4748-AE39-84064B862E70}" type="presOf" srcId="{B5A9A313-63AD-3C4F-8415-1C82D3FAC779}" destId="{A8A97974-478F-5C49-A20D-B3F8093D2164}" srcOrd="1" destOrd="0" presId="urn:microsoft.com/office/officeart/2005/8/layout/hierarchy2"/>
    <dgm:cxn modelId="{780CB877-92DE-448C-B321-EA19DBF03067}" type="presOf" srcId="{BF877215-90A9-834D-8DAE-9199EC15EEC3}" destId="{1F8C2982-3689-8149-BF17-9B47F5E148ED}" srcOrd="1" destOrd="0" presId="urn:microsoft.com/office/officeart/2005/8/layout/hierarchy2"/>
    <dgm:cxn modelId="{55656278-AD45-E24C-8933-8F28C6D40C10}" srcId="{40BE9C85-8ADB-0744-A021-655F1BCB858C}" destId="{762DDC99-BD20-B640-AF6E-C44E7E3FF3DE}" srcOrd="7" destOrd="0" parTransId="{6FC82AEE-7AE2-5C45-8603-44E6943272B9}" sibTransId="{4E4CC9DF-D7D8-3C48-AA23-69A647503401}"/>
    <dgm:cxn modelId="{144DE478-EF47-4706-B9EA-AD886E251A96}" type="presOf" srcId="{F6669A5D-3DC5-9E40-8AFF-AB0DE9C7AC49}" destId="{A46A9B9E-482A-434A-9598-6BE315671D69}" srcOrd="1" destOrd="0" presId="urn:microsoft.com/office/officeart/2005/8/layout/hierarchy2"/>
    <dgm:cxn modelId="{0B4E6E59-BB1B-4790-A4B0-4B1B79CD89B5}" type="presOf" srcId="{3722F81E-2053-9441-A45D-D6F02092F664}" destId="{5ACD8096-1913-194A-A67F-F46ACCB2F164}" srcOrd="0" destOrd="0" presId="urn:microsoft.com/office/officeart/2005/8/layout/hierarchy2"/>
    <dgm:cxn modelId="{140A1D7C-DF35-48ED-8177-F100258C9A71}" type="presOf" srcId="{35204423-64E6-A142-9516-D39C2C518D4A}" destId="{F7040F47-CD8C-D74D-A214-5BA58BA737D7}" srcOrd="0" destOrd="0" presId="urn:microsoft.com/office/officeart/2005/8/layout/hierarchy2"/>
    <dgm:cxn modelId="{B651D288-2FD9-430B-919E-B6DD0A70AABD}" type="presOf" srcId="{AAED0ECE-7E4F-A740-BECF-A8B7E8BCD976}" destId="{F11A8332-E98A-1D44-83B9-161FB904429D}" srcOrd="0" destOrd="0" presId="urn:microsoft.com/office/officeart/2005/8/layout/hierarchy2"/>
    <dgm:cxn modelId="{5F20DE88-2B57-416D-82B7-D09FCF699DCE}" type="presOf" srcId="{16016013-E388-AF4B-A1A4-80F08DF621F6}" destId="{F75490A2-B440-E24D-9481-7044A0A445EE}" srcOrd="1" destOrd="0" presId="urn:microsoft.com/office/officeart/2005/8/layout/hierarchy2"/>
    <dgm:cxn modelId="{FCD01090-E09A-4C19-AB90-7F7AA0CD3E60}" type="presOf" srcId="{4750090B-A2A1-E246-A852-179E4E7BFE43}" destId="{05FFEF9A-4B41-4846-A882-BB5737261CDA}" srcOrd="0" destOrd="0" presId="urn:microsoft.com/office/officeart/2005/8/layout/hierarchy2"/>
    <dgm:cxn modelId="{06C3CC92-4A1A-D34E-A01E-45D5AF11E2E4}" srcId="{40BE9C85-8ADB-0744-A021-655F1BCB858C}" destId="{51A11129-E51A-9C4A-AC0D-C7E3C73D92CC}" srcOrd="0" destOrd="0" parTransId="{68FF93B7-229D-6940-9417-2A088B95306B}" sibTransId="{3E042959-53BC-FD47-8C8C-1B3C441AA009}"/>
    <dgm:cxn modelId="{BAC4B998-93C1-4884-AF27-88FA14A5F08B}" type="presOf" srcId="{500F8548-89CF-774C-BEFE-A9F4702AFD6E}" destId="{0B915AFC-BD61-D84F-8D95-90F97E4B185D}" srcOrd="0" destOrd="0" presId="urn:microsoft.com/office/officeart/2005/8/layout/hierarchy2"/>
    <dgm:cxn modelId="{0F7B999F-9B41-41F5-812F-96CD04A4C14D}" type="presOf" srcId="{0CA40CB2-FB54-9349-AB89-32BAE7CCEE2C}" destId="{E925868F-B2BF-FF4C-85C2-E30A4D979D1B}" srcOrd="0" destOrd="0" presId="urn:microsoft.com/office/officeart/2005/8/layout/hierarchy2"/>
    <dgm:cxn modelId="{0FF3A09F-EEDB-4782-9500-F8F14162581A}" type="presOf" srcId="{16016013-E388-AF4B-A1A4-80F08DF621F6}" destId="{B2889CF6-2AD9-6648-9ECA-3958FA10425E}" srcOrd="0" destOrd="0" presId="urn:microsoft.com/office/officeart/2005/8/layout/hierarchy2"/>
    <dgm:cxn modelId="{3BAE12A4-177F-4FDF-94ED-88E35CD60133}" type="presOf" srcId="{FD2775E2-A921-4440-AF38-8C368F84D7D5}" destId="{0DA8F9F7-1F4A-774D-B5F9-FE74320B1F9B}" srcOrd="0" destOrd="0" presId="urn:microsoft.com/office/officeart/2005/8/layout/hierarchy2"/>
    <dgm:cxn modelId="{B876D4A7-E438-4314-A756-B6765957DC49}" type="presOf" srcId="{49B54CB1-27F9-0940-A9B9-12DB46391539}" destId="{5C9D9D6E-5068-D647-A94C-127F70A4DDA3}" srcOrd="0" destOrd="0" presId="urn:microsoft.com/office/officeart/2005/8/layout/hierarchy2"/>
    <dgm:cxn modelId="{FED0B5AA-C7BC-4081-A375-D7F9B45E6687}" type="presOf" srcId="{B03D9E78-3B51-0A41-A742-C5C83814FE7A}" destId="{10E556B4-35BD-1947-81D1-B5A99CB0697E}" srcOrd="0" destOrd="0" presId="urn:microsoft.com/office/officeart/2005/8/layout/hierarchy2"/>
    <dgm:cxn modelId="{3FE888BE-8943-4E1E-8997-6686A53E5CDA}" type="presOf" srcId="{FD6DF9E9-D3C8-1F42-938C-47353B7D0208}" destId="{F97086FF-BBBB-D747-AE74-4147B08D093F}" srcOrd="1" destOrd="0" presId="urn:microsoft.com/office/officeart/2005/8/layout/hierarchy2"/>
    <dgm:cxn modelId="{4B037EC0-A484-4B22-81F7-638446926838}" type="presOf" srcId="{BF877215-90A9-834D-8DAE-9199EC15EEC3}" destId="{53CE7C46-F6CE-1641-822B-A4CF1688C0C2}" srcOrd="0" destOrd="0" presId="urn:microsoft.com/office/officeart/2005/8/layout/hierarchy2"/>
    <dgm:cxn modelId="{2A3A65C4-C4C3-4577-8B93-9D1DB86CEE8A}" type="presOf" srcId="{FECC77B3-D769-004B-ABC2-37A087D28768}" destId="{BEB7EA46-5754-704B-B771-36F556AF0770}" srcOrd="0" destOrd="0" presId="urn:microsoft.com/office/officeart/2005/8/layout/hierarchy2"/>
    <dgm:cxn modelId="{E5BF5EC7-7B74-4972-BE07-2DD0716D75FC}" type="presOf" srcId="{A2804F6B-4FDB-C349-87F6-D84A23B3F0FD}" destId="{90AC13E0-39F2-7F41-A741-35BA2868D96D}" srcOrd="1" destOrd="0" presId="urn:microsoft.com/office/officeart/2005/8/layout/hierarchy2"/>
    <dgm:cxn modelId="{3FDCC4C9-3A5B-4E70-B8AE-E042ED7A0FF6}" type="presOf" srcId="{500F8548-89CF-774C-BEFE-A9F4702AFD6E}" destId="{27BEC298-A5CB-EA4F-B70B-ADFCF1C37AA9}" srcOrd="1" destOrd="0" presId="urn:microsoft.com/office/officeart/2005/8/layout/hierarchy2"/>
    <dgm:cxn modelId="{1D69E1D1-EE40-0C49-8DA1-E635830CFFE1}" srcId="{49B54CB1-27F9-0940-A9B9-12DB46391539}" destId="{95BC6B61-F36C-A54E-AB8B-2C042310CE09}" srcOrd="5" destOrd="0" parTransId="{0CA40CB2-FB54-9349-AB89-32BAE7CCEE2C}" sibTransId="{AD869D91-2642-C444-B908-49FA6A32C2B0}"/>
    <dgm:cxn modelId="{FCA01FD6-2195-49E6-B9D6-0795F07FD2F7}" type="presOf" srcId="{14D1D54D-C8DE-F24F-8DD1-1240EA8998CF}" destId="{9452D71F-6449-4B46-8F90-48FB8BF796A8}" srcOrd="0" destOrd="0" presId="urn:microsoft.com/office/officeart/2005/8/layout/hierarchy2"/>
    <dgm:cxn modelId="{55115BD6-91FA-45E4-B79C-91FEEFB6707C}" type="presOf" srcId="{A2804F6B-4FDB-C349-87F6-D84A23B3F0FD}" destId="{91E5BB68-E92D-4B4E-A7D1-AC027D65CCBA}" srcOrd="0" destOrd="0" presId="urn:microsoft.com/office/officeart/2005/8/layout/hierarchy2"/>
    <dgm:cxn modelId="{BC52F8D7-19C0-4B5D-BFB1-61904D74C9A8}" type="presOf" srcId="{35204423-64E6-A142-9516-D39C2C518D4A}" destId="{A822F139-0700-A24D-9B02-9A54CFE7009C}" srcOrd="1" destOrd="0" presId="urn:microsoft.com/office/officeart/2005/8/layout/hierarchy2"/>
    <dgm:cxn modelId="{15D968DB-F6FD-44F6-9018-39801F4E655D}" type="presOf" srcId="{6FC82AEE-7AE2-5C45-8603-44E6943272B9}" destId="{FD7A32ED-35CA-804A-A8D1-CD18E58E5F77}" srcOrd="1" destOrd="0" presId="urn:microsoft.com/office/officeart/2005/8/layout/hierarchy2"/>
    <dgm:cxn modelId="{7EBC51DB-0129-B44D-9758-CD81FCFA8E5F}" srcId="{49B54CB1-27F9-0940-A9B9-12DB46391539}" destId="{7C82DF46-32DA-6349-B67D-5B27CCEE86AE}" srcOrd="4" destOrd="0" parTransId="{C87A5B76-2565-DB44-AD13-3239A8705FDE}" sibTransId="{D968C8F5-516C-A944-9F5F-EB9A8FC475AF}"/>
    <dgm:cxn modelId="{BD551BDF-A756-1F41-A227-B5BFB8471C3C}" srcId="{40BE9C85-8ADB-0744-A021-655F1BCB858C}" destId="{FDCF4A4A-9E84-4C49-BEAD-9304754690D8}" srcOrd="1" destOrd="0" parTransId="{CDE9C9B3-682B-4840-BCE3-62D433332C6C}" sibTransId="{6157A171-D537-9343-917E-045F05767749}"/>
    <dgm:cxn modelId="{8A6F6DE7-6BAC-427C-BA2D-3CDDC036C234}" type="presOf" srcId="{CDE9C9B3-682B-4840-BCE3-62D433332C6C}" destId="{22F9E6DA-79AB-3340-BF58-83C372B1314E}" srcOrd="0" destOrd="0" presId="urn:microsoft.com/office/officeart/2005/8/layout/hierarchy2"/>
    <dgm:cxn modelId="{CFF4ECEB-E08B-47E0-A74F-C19D30A3F21B}" type="presOf" srcId="{8DA25DB9-507C-5C47-8B98-28E4E4ECA682}" destId="{EE82C3CC-D5A0-8445-8296-5E2BD8B38A1E}" srcOrd="0" destOrd="0" presId="urn:microsoft.com/office/officeart/2005/8/layout/hierarchy2"/>
    <dgm:cxn modelId="{187A5EF6-A5B1-964A-97DA-BCD30AB178C2}" srcId="{40BE9C85-8ADB-0744-A021-655F1BCB858C}" destId="{1E3A1AA6-11DC-C948-97C6-DE3788E0577A}" srcOrd="5" destOrd="0" parTransId="{B5A9A313-63AD-3C4F-8415-1C82D3FAC779}" sibTransId="{8F1013FA-3885-B94E-99C1-09F3FE33643D}"/>
    <dgm:cxn modelId="{033AF7FA-D073-4B73-92B1-03D3D761DE99}" type="presOf" srcId="{68FF93B7-229D-6940-9417-2A088B95306B}" destId="{2D12C628-F8E7-AC4A-B147-78CE7FB06A49}" srcOrd="1" destOrd="0" presId="urn:microsoft.com/office/officeart/2005/8/layout/hierarchy2"/>
    <dgm:cxn modelId="{385E0EFB-AF90-45A9-9C40-4E5B1511044E}" type="presOf" srcId="{1E3A1AA6-11DC-C948-97C6-DE3788E0577A}" destId="{ED984C95-FA9D-0249-A264-BCE0447018BB}" srcOrd="0" destOrd="0" presId="urn:microsoft.com/office/officeart/2005/8/layout/hierarchy2"/>
    <dgm:cxn modelId="{A5E480FE-0BF1-49F5-A1AD-94EA861963D9}" type="presOf" srcId="{8DA25DB9-507C-5C47-8B98-28E4E4ECA682}" destId="{202AD028-71B6-FB42-8570-D1A522FDA3CF}" srcOrd="1" destOrd="0" presId="urn:microsoft.com/office/officeart/2005/8/layout/hierarchy2"/>
    <dgm:cxn modelId="{F94187FE-4424-4BDB-99D3-FFC9C85CA609}" type="presOf" srcId="{6FC82AEE-7AE2-5C45-8603-44E6943272B9}" destId="{8468E1E6-E6D1-D644-91AE-62BBEF708CC7}" srcOrd="0" destOrd="0" presId="urn:microsoft.com/office/officeart/2005/8/layout/hierarchy2"/>
    <dgm:cxn modelId="{9451810F-65BB-4D82-A56D-2FD1AC05F84F}" type="presParOf" srcId="{A2B6AEE5-EA18-AE45-A49D-353DD5DE929D}" destId="{733F89F4-79AC-2E48-8F15-008DFA9BC8F3}" srcOrd="0" destOrd="0" presId="urn:microsoft.com/office/officeart/2005/8/layout/hierarchy2"/>
    <dgm:cxn modelId="{AAF55052-F90D-4C5E-AFE8-22783718E111}" type="presParOf" srcId="{733F89F4-79AC-2E48-8F15-008DFA9BC8F3}" destId="{5C9D9D6E-5068-D647-A94C-127F70A4DDA3}" srcOrd="0" destOrd="0" presId="urn:microsoft.com/office/officeart/2005/8/layout/hierarchy2"/>
    <dgm:cxn modelId="{00B19A77-E3C7-4130-80E0-2C2C10143B17}" type="presParOf" srcId="{733F89F4-79AC-2E48-8F15-008DFA9BC8F3}" destId="{3D0A2953-4D29-3F4C-B4FF-C712A7B8C19D}" srcOrd="1" destOrd="0" presId="urn:microsoft.com/office/officeart/2005/8/layout/hierarchy2"/>
    <dgm:cxn modelId="{803CB186-F487-488A-B369-E8C1BA36FED6}" type="presParOf" srcId="{3D0A2953-4D29-3F4C-B4FF-C712A7B8C19D}" destId="{B2889CF6-2AD9-6648-9ECA-3958FA10425E}" srcOrd="0" destOrd="0" presId="urn:microsoft.com/office/officeart/2005/8/layout/hierarchy2"/>
    <dgm:cxn modelId="{F8820676-746C-4535-BE20-7BF864042219}" type="presParOf" srcId="{B2889CF6-2AD9-6648-9ECA-3958FA10425E}" destId="{F75490A2-B440-E24D-9481-7044A0A445EE}" srcOrd="0" destOrd="0" presId="urn:microsoft.com/office/officeart/2005/8/layout/hierarchy2"/>
    <dgm:cxn modelId="{A93E1F12-F777-4058-A4AA-AE00CFC87C10}" type="presParOf" srcId="{3D0A2953-4D29-3F4C-B4FF-C712A7B8C19D}" destId="{1E4F9BBE-6618-664D-8A3A-8E6881220CB2}" srcOrd="1" destOrd="0" presId="urn:microsoft.com/office/officeart/2005/8/layout/hierarchy2"/>
    <dgm:cxn modelId="{439F2E54-1F1F-4115-AEC7-0A0FF76AF707}" type="presParOf" srcId="{1E4F9BBE-6618-664D-8A3A-8E6881220CB2}" destId="{B1D279BD-48E6-FA40-9AAF-F21C63B9C3C1}" srcOrd="0" destOrd="0" presId="urn:microsoft.com/office/officeart/2005/8/layout/hierarchy2"/>
    <dgm:cxn modelId="{3224FBCB-9EDA-45CF-8E52-2DCF3E3A3A0D}" type="presParOf" srcId="{1E4F9BBE-6618-664D-8A3A-8E6881220CB2}" destId="{7FE3B00D-D94C-644B-8F1A-5A1DF1FA5209}" srcOrd="1" destOrd="0" presId="urn:microsoft.com/office/officeart/2005/8/layout/hierarchy2"/>
    <dgm:cxn modelId="{B822B82F-6E0D-439B-A31B-B3DC286C6817}" type="presParOf" srcId="{3D0A2953-4D29-3F4C-B4FF-C712A7B8C19D}" destId="{301BB1FE-BD23-6A48-B441-2D8E9910FF75}" srcOrd="2" destOrd="0" presId="urn:microsoft.com/office/officeart/2005/8/layout/hierarchy2"/>
    <dgm:cxn modelId="{70B5CD3C-2531-4468-A16F-86DAF0E582E6}" type="presParOf" srcId="{301BB1FE-BD23-6A48-B441-2D8E9910FF75}" destId="{13681636-6D56-6C45-B65A-D05608D149E3}" srcOrd="0" destOrd="0" presId="urn:microsoft.com/office/officeart/2005/8/layout/hierarchy2"/>
    <dgm:cxn modelId="{C456BA56-2D8C-4DB8-8BD9-15C70C2C8D56}" type="presParOf" srcId="{3D0A2953-4D29-3F4C-B4FF-C712A7B8C19D}" destId="{9F0FE22B-E17C-8341-96CB-D740D7D676C2}" srcOrd="3" destOrd="0" presId="urn:microsoft.com/office/officeart/2005/8/layout/hierarchy2"/>
    <dgm:cxn modelId="{E8932558-3C20-4039-B07A-7EDF40FCC793}" type="presParOf" srcId="{9F0FE22B-E17C-8341-96CB-D740D7D676C2}" destId="{DAF31063-4F4C-F24C-8E8B-97412F723DD7}" srcOrd="0" destOrd="0" presId="urn:microsoft.com/office/officeart/2005/8/layout/hierarchy2"/>
    <dgm:cxn modelId="{6AF4DAA6-CEF4-4B85-8DB2-D7E4DCEE3227}" type="presParOf" srcId="{9F0FE22B-E17C-8341-96CB-D740D7D676C2}" destId="{D22F43A7-D927-D54D-B2FA-BD1D05F9A887}" srcOrd="1" destOrd="0" presId="urn:microsoft.com/office/officeart/2005/8/layout/hierarchy2"/>
    <dgm:cxn modelId="{560DB51C-C783-479B-9DAA-5FBFFD164D9A}" type="presParOf" srcId="{3D0A2953-4D29-3F4C-B4FF-C712A7B8C19D}" destId="{F11A8332-E98A-1D44-83B9-161FB904429D}" srcOrd="4" destOrd="0" presId="urn:microsoft.com/office/officeart/2005/8/layout/hierarchy2"/>
    <dgm:cxn modelId="{BCEA3DEB-9432-47D1-829D-6F8DB899DE07}" type="presParOf" srcId="{F11A8332-E98A-1D44-83B9-161FB904429D}" destId="{C02CDE16-D20D-A64F-9488-C564AB8A9559}" srcOrd="0" destOrd="0" presId="urn:microsoft.com/office/officeart/2005/8/layout/hierarchy2"/>
    <dgm:cxn modelId="{DBB9996A-9FAD-4064-AD1F-4E20339D15C6}" type="presParOf" srcId="{3D0A2953-4D29-3F4C-B4FF-C712A7B8C19D}" destId="{D5C29F6D-4AD8-C74D-AF78-31A0952E4A96}" srcOrd="5" destOrd="0" presId="urn:microsoft.com/office/officeart/2005/8/layout/hierarchy2"/>
    <dgm:cxn modelId="{21E07D34-F1DC-4627-87BD-1CADE49A96C6}" type="presParOf" srcId="{D5C29F6D-4AD8-C74D-AF78-31A0952E4A96}" destId="{4861A967-3E57-C548-B508-7231577905A0}" srcOrd="0" destOrd="0" presId="urn:microsoft.com/office/officeart/2005/8/layout/hierarchy2"/>
    <dgm:cxn modelId="{EB3012C6-2F0D-4D93-81DE-747073621F55}" type="presParOf" srcId="{D5C29F6D-4AD8-C74D-AF78-31A0952E4A96}" destId="{A7298B45-36A6-F941-B819-2834E13C5DCE}" srcOrd="1" destOrd="0" presId="urn:microsoft.com/office/officeart/2005/8/layout/hierarchy2"/>
    <dgm:cxn modelId="{92D9E80D-1502-4B47-A15E-7A55182ECA2A}" type="presParOf" srcId="{A7298B45-36A6-F941-B819-2834E13C5DCE}" destId="{6570638B-3009-0841-9BE6-65F062369ADA}" srcOrd="0" destOrd="0" presId="urn:microsoft.com/office/officeart/2005/8/layout/hierarchy2"/>
    <dgm:cxn modelId="{2D482C21-9BF6-4A2B-9A3B-2C9B0D445ECA}" type="presParOf" srcId="{6570638B-3009-0841-9BE6-65F062369ADA}" destId="{2D12C628-F8E7-AC4A-B147-78CE7FB06A49}" srcOrd="0" destOrd="0" presId="urn:microsoft.com/office/officeart/2005/8/layout/hierarchy2"/>
    <dgm:cxn modelId="{7366F3EC-202D-4B4D-B975-C0EFB4E664E9}" type="presParOf" srcId="{A7298B45-36A6-F941-B819-2834E13C5DCE}" destId="{BEF061E0-DC8E-9D48-BF9F-047B59A407BB}" srcOrd="1" destOrd="0" presId="urn:microsoft.com/office/officeart/2005/8/layout/hierarchy2"/>
    <dgm:cxn modelId="{24CBD97B-D7FC-4F08-B881-4244E4718792}" type="presParOf" srcId="{BEF061E0-DC8E-9D48-BF9F-047B59A407BB}" destId="{870259DA-6BA8-3A4D-B5F4-ECA0706402E5}" srcOrd="0" destOrd="0" presId="urn:microsoft.com/office/officeart/2005/8/layout/hierarchy2"/>
    <dgm:cxn modelId="{890126EE-C4E1-4E3A-B3CC-FDD5135BE2E3}" type="presParOf" srcId="{BEF061E0-DC8E-9D48-BF9F-047B59A407BB}" destId="{7C89F204-AE54-BB42-B145-002A76E1B059}" srcOrd="1" destOrd="0" presId="urn:microsoft.com/office/officeart/2005/8/layout/hierarchy2"/>
    <dgm:cxn modelId="{0A82AA73-148C-4530-A743-0E944E2C3246}" type="presParOf" srcId="{A7298B45-36A6-F941-B819-2834E13C5DCE}" destId="{22F9E6DA-79AB-3340-BF58-83C372B1314E}" srcOrd="2" destOrd="0" presId="urn:microsoft.com/office/officeart/2005/8/layout/hierarchy2"/>
    <dgm:cxn modelId="{FB5C97CC-CDEF-4EA4-AE3C-CADB5868E7AB}" type="presParOf" srcId="{22F9E6DA-79AB-3340-BF58-83C372B1314E}" destId="{6871F3A8-CB48-9D47-8FC9-7CC9E94F09D0}" srcOrd="0" destOrd="0" presId="urn:microsoft.com/office/officeart/2005/8/layout/hierarchy2"/>
    <dgm:cxn modelId="{DC7AAB96-1FCC-478B-AC1D-F4024265460D}" type="presParOf" srcId="{A7298B45-36A6-F941-B819-2834E13C5DCE}" destId="{D0337D6F-7CB5-CF49-BA28-8FB0F7D659A9}" srcOrd="3" destOrd="0" presId="urn:microsoft.com/office/officeart/2005/8/layout/hierarchy2"/>
    <dgm:cxn modelId="{CD66DFCF-6699-43EE-B66C-558E55D2B244}" type="presParOf" srcId="{D0337D6F-7CB5-CF49-BA28-8FB0F7D659A9}" destId="{D145C8ED-1B5A-664A-888D-BDE113B15802}" srcOrd="0" destOrd="0" presId="urn:microsoft.com/office/officeart/2005/8/layout/hierarchy2"/>
    <dgm:cxn modelId="{18BE397B-8742-41C0-A5BB-0D009A4AB096}" type="presParOf" srcId="{D0337D6F-7CB5-CF49-BA28-8FB0F7D659A9}" destId="{8E18E986-06D3-744C-881F-907B63CFC645}" srcOrd="1" destOrd="0" presId="urn:microsoft.com/office/officeart/2005/8/layout/hierarchy2"/>
    <dgm:cxn modelId="{DB7D68F1-2CFC-4836-BB97-97A2CA07F25C}" type="presParOf" srcId="{A7298B45-36A6-F941-B819-2834E13C5DCE}" destId="{793C467B-EEA8-3649-96BE-1028730F43F9}" srcOrd="4" destOrd="0" presId="urn:microsoft.com/office/officeart/2005/8/layout/hierarchy2"/>
    <dgm:cxn modelId="{1B0C8A18-DB3F-4905-B468-2E9FF988366D}" type="presParOf" srcId="{793C467B-EEA8-3649-96BE-1028730F43F9}" destId="{58414875-86A2-8F4B-8546-3D1612522091}" srcOrd="0" destOrd="0" presId="urn:microsoft.com/office/officeart/2005/8/layout/hierarchy2"/>
    <dgm:cxn modelId="{08494F30-E1DC-4682-A38D-6E4A4F31D3C9}" type="presParOf" srcId="{A7298B45-36A6-F941-B819-2834E13C5DCE}" destId="{E24429A9-BBD1-3540-8540-469B39AF3BA1}" srcOrd="5" destOrd="0" presId="urn:microsoft.com/office/officeart/2005/8/layout/hierarchy2"/>
    <dgm:cxn modelId="{A34C57D0-27B9-443A-AA2E-1FF7E1972FA7}" type="presParOf" srcId="{E24429A9-BBD1-3540-8540-469B39AF3BA1}" destId="{AAF0CD4F-DDB2-B04A-873D-5E37A968C934}" srcOrd="0" destOrd="0" presId="urn:microsoft.com/office/officeart/2005/8/layout/hierarchy2"/>
    <dgm:cxn modelId="{D74490ED-108F-4B0A-8291-918C93434B4A}" type="presParOf" srcId="{E24429A9-BBD1-3540-8540-469B39AF3BA1}" destId="{54E52E6D-A9BA-324A-9C4A-3545633A2168}" srcOrd="1" destOrd="0" presId="urn:microsoft.com/office/officeart/2005/8/layout/hierarchy2"/>
    <dgm:cxn modelId="{3D015CFB-CEC8-4D74-8050-8DBBB107C741}" type="presParOf" srcId="{A7298B45-36A6-F941-B819-2834E13C5DCE}" destId="{0B915AFC-BD61-D84F-8D95-90F97E4B185D}" srcOrd="6" destOrd="0" presId="urn:microsoft.com/office/officeart/2005/8/layout/hierarchy2"/>
    <dgm:cxn modelId="{5D0A70BB-0908-43C6-AE8E-53BF2B74BFA0}" type="presParOf" srcId="{0B915AFC-BD61-D84F-8D95-90F97E4B185D}" destId="{27BEC298-A5CB-EA4F-B70B-ADFCF1C37AA9}" srcOrd="0" destOrd="0" presId="urn:microsoft.com/office/officeart/2005/8/layout/hierarchy2"/>
    <dgm:cxn modelId="{E15F5162-FAFA-4FBD-ABED-ACDD1072420E}" type="presParOf" srcId="{A7298B45-36A6-F941-B819-2834E13C5DCE}" destId="{4A4F29A2-052C-DF4D-A6B7-BE2B0C935A97}" srcOrd="7" destOrd="0" presId="urn:microsoft.com/office/officeart/2005/8/layout/hierarchy2"/>
    <dgm:cxn modelId="{8196C242-C8E3-4FC5-93E4-116072C5C212}" type="presParOf" srcId="{4A4F29A2-052C-DF4D-A6B7-BE2B0C935A97}" destId="{5ACD8096-1913-194A-A67F-F46ACCB2F164}" srcOrd="0" destOrd="0" presId="urn:microsoft.com/office/officeart/2005/8/layout/hierarchy2"/>
    <dgm:cxn modelId="{B165684D-3A2E-4FF4-9990-F9D70672E7A4}" type="presParOf" srcId="{4A4F29A2-052C-DF4D-A6B7-BE2B0C935A97}" destId="{7DA69322-E14B-2F4C-8B04-0C4B0C3EBB8C}" srcOrd="1" destOrd="0" presId="urn:microsoft.com/office/officeart/2005/8/layout/hierarchy2"/>
    <dgm:cxn modelId="{886C7030-4A72-4CE5-9191-621192B3515F}" type="presParOf" srcId="{A7298B45-36A6-F941-B819-2834E13C5DCE}" destId="{CBEF5528-98AB-3B4A-89A8-7BD582613C7A}" srcOrd="8" destOrd="0" presId="urn:microsoft.com/office/officeart/2005/8/layout/hierarchy2"/>
    <dgm:cxn modelId="{F57E5856-1168-4EDC-AFB3-E8D8ECC8D5D6}" type="presParOf" srcId="{CBEF5528-98AB-3B4A-89A8-7BD582613C7A}" destId="{F97086FF-BBBB-D747-AE74-4147B08D093F}" srcOrd="0" destOrd="0" presId="urn:microsoft.com/office/officeart/2005/8/layout/hierarchy2"/>
    <dgm:cxn modelId="{8C28FA3A-AB83-4297-A1E4-0ED4BA5B5C1E}" type="presParOf" srcId="{A7298B45-36A6-F941-B819-2834E13C5DCE}" destId="{BC277A11-47E3-9149-8E24-F04113788EEE}" srcOrd="9" destOrd="0" presId="urn:microsoft.com/office/officeart/2005/8/layout/hierarchy2"/>
    <dgm:cxn modelId="{426D7BBF-7607-44B9-8ADF-1FD6186939DB}" type="presParOf" srcId="{BC277A11-47E3-9149-8E24-F04113788EEE}" destId="{0DA8F9F7-1F4A-774D-B5F9-FE74320B1F9B}" srcOrd="0" destOrd="0" presId="urn:microsoft.com/office/officeart/2005/8/layout/hierarchy2"/>
    <dgm:cxn modelId="{3CD18276-FCBF-49EA-986D-284C8520D92E}" type="presParOf" srcId="{BC277A11-47E3-9149-8E24-F04113788EEE}" destId="{149C258F-A7C8-C441-ABDE-8275654E7F84}" srcOrd="1" destOrd="0" presId="urn:microsoft.com/office/officeart/2005/8/layout/hierarchy2"/>
    <dgm:cxn modelId="{56C7B8FD-97AB-4D4C-98A3-DD084AF31245}" type="presParOf" srcId="{A7298B45-36A6-F941-B819-2834E13C5DCE}" destId="{38E2EB0F-C0EE-CE4B-907A-DCE8D7A29E07}" srcOrd="10" destOrd="0" presId="urn:microsoft.com/office/officeart/2005/8/layout/hierarchy2"/>
    <dgm:cxn modelId="{A1D80D06-4AB1-438D-936A-5850A1E2B42E}" type="presParOf" srcId="{38E2EB0F-C0EE-CE4B-907A-DCE8D7A29E07}" destId="{A8A97974-478F-5C49-A20D-B3F8093D2164}" srcOrd="0" destOrd="0" presId="urn:microsoft.com/office/officeart/2005/8/layout/hierarchy2"/>
    <dgm:cxn modelId="{5BA9CD29-F313-4EEB-8D58-E74C8407F220}" type="presParOf" srcId="{A7298B45-36A6-F941-B819-2834E13C5DCE}" destId="{65ECE0C6-32BC-2A45-8F84-4A4A463B5A34}" srcOrd="11" destOrd="0" presId="urn:microsoft.com/office/officeart/2005/8/layout/hierarchy2"/>
    <dgm:cxn modelId="{A5BE41B8-57DF-4D92-8B82-DA247A63633F}" type="presParOf" srcId="{65ECE0C6-32BC-2A45-8F84-4A4A463B5A34}" destId="{ED984C95-FA9D-0249-A264-BCE0447018BB}" srcOrd="0" destOrd="0" presId="urn:microsoft.com/office/officeart/2005/8/layout/hierarchy2"/>
    <dgm:cxn modelId="{94F3CD18-302A-41EC-9585-93B6567D4497}" type="presParOf" srcId="{65ECE0C6-32BC-2A45-8F84-4A4A463B5A34}" destId="{D7AC7FF5-5F86-4341-89C4-C58CF3EAC43E}" srcOrd="1" destOrd="0" presId="urn:microsoft.com/office/officeart/2005/8/layout/hierarchy2"/>
    <dgm:cxn modelId="{99167B25-F1ED-434D-A3FE-9EAAD6332D4B}" type="presParOf" srcId="{A7298B45-36A6-F941-B819-2834E13C5DCE}" destId="{91E5BB68-E92D-4B4E-A7D1-AC027D65CCBA}" srcOrd="12" destOrd="0" presId="urn:microsoft.com/office/officeart/2005/8/layout/hierarchy2"/>
    <dgm:cxn modelId="{3C82D5B5-207E-454C-B162-7844313AE5B1}" type="presParOf" srcId="{91E5BB68-E92D-4B4E-A7D1-AC027D65CCBA}" destId="{90AC13E0-39F2-7F41-A741-35BA2868D96D}" srcOrd="0" destOrd="0" presId="urn:microsoft.com/office/officeart/2005/8/layout/hierarchy2"/>
    <dgm:cxn modelId="{F3E07E34-6CB3-4B42-B2B8-C5AB89E63B5D}" type="presParOf" srcId="{A7298B45-36A6-F941-B819-2834E13C5DCE}" destId="{9F666809-4C8C-E944-BCA4-30D90716E8A1}" srcOrd="13" destOrd="0" presId="urn:microsoft.com/office/officeart/2005/8/layout/hierarchy2"/>
    <dgm:cxn modelId="{397F0075-0880-43AF-9019-0C61C99B0544}" type="presParOf" srcId="{9F666809-4C8C-E944-BCA4-30D90716E8A1}" destId="{05FFEF9A-4B41-4846-A882-BB5737261CDA}" srcOrd="0" destOrd="0" presId="urn:microsoft.com/office/officeart/2005/8/layout/hierarchy2"/>
    <dgm:cxn modelId="{70BCAE0C-E445-4E94-8890-6C41C08EAAAB}" type="presParOf" srcId="{9F666809-4C8C-E944-BCA4-30D90716E8A1}" destId="{4C9CAB6D-D44E-7F43-9B9E-D14614285C91}" srcOrd="1" destOrd="0" presId="urn:microsoft.com/office/officeart/2005/8/layout/hierarchy2"/>
    <dgm:cxn modelId="{17AAF910-47ED-4115-BC32-1B24B0F17474}" type="presParOf" srcId="{A7298B45-36A6-F941-B819-2834E13C5DCE}" destId="{8468E1E6-E6D1-D644-91AE-62BBEF708CC7}" srcOrd="14" destOrd="0" presId="urn:microsoft.com/office/officeart/2005/8/layout/hierarchy2"/>
    <dgm:cxn modelId="{A6A4E051-02A5-4C3A-ADDF-276C4C4BD3EF}" type="presParOf" srcId="{8468E1E6-E6D1-D644-91AE-62BBEF708CC7}" destId="{FD7A32ED-35CA-804A-A8D1-CD18E58E5F77}" srcOrd="0" destOrd="0" presId="urn:microsoft.com/office/officeart/2005/8/layout/hierarchy2"/>
    <dgm:cxn modelId="{991D188B-45E4-481A-9177-FEF6E2828332}" type="presParOf" srcId="{A7298B45-36A6-F941-B819-2834E13C5DCE}" destId="{6D24D512-5F87-F749-B851-5A4817E51028}" srcOrd="15" destOrd="0" presId="urn:microsoft.com/office/officeart/2005/8/layout/hierarchy2"/>
    <dgm:cxn modelId="{882C0782-6585-4717-BB91-5CEB06C9898F}" type="presParOf" srcId="{6D24D512-5F87-F749-B851-5A4817E51028}" destId="{99991059-D08A-694C-9AC8-D330F0DDC25A}" srcOrd="0" destOrd="0" presId="urn:microsoft.com/office/officeart/2005/8/layout/hierarchy2"/>
    <dgm:cxn modelId="{03B94CE7-27C2-4362-8F60-21C507CC5CC3}" type="presParOf" srcId="{6D24D512-5F87-F749-B851-5A4817E51028}" destId="{1A525FE7-C84E-5A45-9129-BB4A298672F1}" srcOrd="1" destOrd="0" presId="urn:microsoft.com/office/officeart/2005/8/layout/hierarchy2"/>
    <dgm:cxn modelId="{B5A513B7-F378-4E79-90C2-8BDF60E47E7E}" type="presParOf" srcId="{A7298B45-36A6-F941-B819-2834E13C5DCE}" destId="{376F776F-3794-B445-9116-B61F84AE68C2}" srcOrd="16" destOrd="0" presId="urn:microsoft.com/office/officeart/2005/8/layout/hierarchy2"/>
    <dgm:cxn modelId="{F62A5DF4-F4CF-4947-AA1D-655391121263}" type="presParOf" srcId="{376F776F-3794-B445-9116-B61F84AE68C2}" destId="{A46A9B9E-482A-434A-9598-6BE315671D69}" srcOrd="0" destOrd="0" presId="urn:microsoft.com/office/officeart/2005/8/layout/hierarchy2"/>
    <dgm:cxn modelId="{88779E43-1246-4408-8D75-6639CF1772B8}" type="presParOf" srcId="{A7298B45-36A6-F941-B819-2834E13C5DCE}" destId="{79CDBE13-40B7-D941-87DD-3D579ECC36F0}" srcOrd="17" destOrd="0" presId="urn:microsoft.com/office/officeart/2005/8/layout/hierarchy2"/>
    <dgm:cxn modelId="{5584AF8F-4DF9-4263-A129-35E41B89A34A}" type="presParOf" srcId="{79CDBE13-40B7-D941-87DD-3D579ECC36F0}" destId="{10E556B4-35BD-1947-81D1-B5A99CB0697E}" srcOrd="0" destOrd="0" presId="urn:microsoft.com/office/officeart/2005/8/layout/hierarchy2"/>
    <dgm:cxn modelId="{72BBB358-7C72-4B0B-9EBB-C2F45E80AD0B}" type="presParOf" srcId="{79CDBE13-40B7-D941-87DD-3D579ECC36F0}" destId="{B847E133-D2CD-ED49-8AF2-6DC8486F51F2}" srcOrd="1" destOrd="0" presId="urn:microsoft.com/office/officeart/2005/8/layout/hierarchy2"/>
    <dgm:cxn modelId="{629BCD4C-9BF6-4A61-A975-AEE22D2308A2}" type="presParOf" srcId="{A7298B45-36A6-F941-B819-2834E13C5DCE}" destId="{53CE7C46-F6CE-1641-822B-A4CF1688C0C2}" srcOrd="18" destOrd="0" presId="urn:microsoft.com/office/officeart/2005/8/layout/hierarchy2"/>
    <dgm:cxn modelId="{8C886E28-5A81-491C-9C7A-456A13E54375}" type="presParOf" srcId="{53CE7C46-F6CE-1641-822B-A4CF1688C0C2}" destId="{1F8C2982-3689-8149-BF17-9B47F5E148ED}" srcOrd="0" destOrd="0" presId="urn:microsoft.com/office/officeart/2005/8/layout/hierarchy2"/>
    <dgm:cxn modelId="{0E5A33F7-05FE-4DD3-96FF-450DFEEF0EC8}" type="presParOf" srcId="{A7298B45-36A6-F941-B819-2834E13C5DCE}" destId="{6D3AE806-ED2E-674D-BD9F-6429ACB4727F}" srcOrd="19" destOrd="0" presId="urn:microsoft.com/office/officeart/2005/8/layout/hierarchy2"/>
    <dgm:cxn modelId="{0FD8610E-5935-4141-AB0C-6190C7A3C135}" type="presParOf" srcId="{6D3AE806-ED2E-674D-BD9F-6429ACB4727F}" destId="{A716AA28-385D-B14C-AAA1-2C70F01A1A35}" srcOrd="0" destOrd="0" presId="urn:microsoft.com/office/officeart/2005/8/layout/hierarchy2"/>
    <dgm:cxn modelId="{9B26EAC7-D8AB-4E03-9B93-D7A2198D326F}" type="presParOf" srcId="{6D3AE806-ED2E-674D-BD9F-6429ACB4727F}" destId="{3C9E94E7-B01F-204D-B7FA-BB2478161880}" srcOrd="1" destOrd="0" presId="urn:microsoft.com/office/officeart/2005/8/layout/hierarchy2"/>
    <dgm:cxn modelId="{8EE59975-F03D-41F6-ADC8-0AF13CC09668}" type="presParOf" srcId="{3D0A2953-4D29-3F4C-B4FF-C712A7B8C19D}" destId="{F7040F47-CD8C-D74D-A214-5BA58BA737D7}" srcOrd="6" destOrd="0" presId="urn:microsoft.com/office/officeart/2005/8/layout/hierarchy2"/>
    <dgm:cxn modelId="{989812EF-1116-4C3F-8E5F-474667396C34}" type="presParOf" srcId="{F7040F47-CD8C-D74D-A214-5BA58BA737D7}" destId="{A822F139-0700-A24D-9B02-9A54CFE7009C}" srcOrd="0" destOrd="0" presId="urn:microsoft.com/office/officeart/2005/8/layout/hierarchy2"/>
    <dgm:cxn modelId="{9F8B7F4D-8C8C-404E-8273-1F750C3BB6FA}" type="presParOf" srcId="{3D0A2953-4D29-3F4C-B4FF-C712A7B8C19D}" destId="{711E5610-39B8-6F4D-ACE8-C92C8F325886}" srcOrd="7" destOrd="0" presId="urn:microsoft.com/office/officeart/2005/8/layout/hierarchy2"/>
    <dgm:cxn modelId="{15B98E1D-5B56-4214-94F7-F958FFD5577E}" type="presParOf" srcId="{711E5610-39B8-6F4D-ACE8-C92C8F325886}" destId="{9452D71F-6449-4B46-8F90-48FB8BF796A8}" srcOrd="0" destOrd="0" presId="urn:microsoft.com/office/officeart/2005/8/layout/hierarchy2"/>
    <dgm:cxn modelId="{A3A09D72-6405-4542-9C6F-92819D469B92}" type="presParOf" srcId="{711E5610-39B8-6F4D-ACE8-C92C8F325886}" destId="{A2B784B3-5E5D-0746-B601-A07B962922ED}" srcOrd="1" destOrd="0" presId="urn:microsoft.com/office/officeart/2005/8/layout/hierarchy2"/>
    <dgm:cxn modelId="{9348D5E2-4FD2-4CB2-8881-2EFB64614462}" type="presParOf" srcId="{3D0A2953-4D29-3F4C-B4FF-C712A7B8C19D}" destId="{4C73EBC4-283B-3345-A838-4462FC9481AB}" srcOrd="8" destOrd="0" presId="urn:microsoft.com/office/officeart/2005/8/layout/hierarchy2"/>
    <dgm:cxn modelId="{DAD16C1C-D38C-4126-95A2-2C75224D0F36}" type="presParOf" srcId="{4C73EBC4-283B-3345-A838-4462FC9481AB}" destId="{FEFB69E9-83A8-284D-AB5C-0B4A97841C0D}" srcOrd="0" destOrd="0" presId="urn:microsoft.com/office/officeart/2005/8/layout/hierarchy2"/>
    <dgm:cxn modelId="{E0AA9AA1-2AA7-44EC-8198-D1CEB9D0B820}" type="presParOf" srcId="{3D0A2953-4D29-3F4C-B4FF-C712A7B8C19D}" destId="{93381918-E7C1-CE4F-A23A-E660D163CB02}" srcOrd="9" destOrd="0" presId="urn:microsoft.com/office/officeart/2005/8/layout/hierarchy2"/>
    <dgm:cxn modelId="{B1F446AA-E3A1-4820-AE52-6EB816F72995}" type="presParOf" srcId="{93381918-E7C1-CE4F-A23A-E660D163CB02}" destId="{1599A893-9C4D-8C45-9FB2-1C7F1FC53381}" srcOrd="0" destOrd="0" presId="urn:microsoft.com/office/officeart/2005/8/layout/hierarchy2"/>
    <dgm:cxn modelId="{0629E917-E9EF-4CE2-933C-A0CE63B83535}" type="presParOf" srcId="{93381918-E7C1-CE4F-A23A-E660D163CB02}" destId="{442835CE-EA87-0944-A499-2CF0B08EA5E1}" srcOrd="1" destOrd="0" presId="urn:microsoft.com/office/officeart/2005/8/layout/hierarchy2"/>
    <dgm:cxn modelId="{EA76F1B5-9487-409D-B0D3-AB792DB45E56}" type="presParOf" srcId="{3D0A2953-4D29-3F4C-B4FF-C712A7B8C19D}" destId="{E925868F-B2BF-FF4C-85C2-E30A4D979D1B}" srcOrd="10" destOrd="0" presId="urn:microsoft.com/office/officeart/2005/8/layout/hierarchy2"/>
    <dgm:cxn modelId="{56092734-1C92-410B-B451-79C0AF0E7BF2}" type="presParOf" srcId="{E925868F-B2BF-FF4C-85C2-E30A4D979D1B}" destId="{B321EB70-E635-A94F-A22E-E65534D9BFF5}" srcOrd="0" destOrd="0" presId="urn:microsoft.com/office/officeart/2005/8/layout/hierarchy2"/>
    <dgm:cxn modelId="{6B590716-D39A-4784-9F7B-EFF91DBD7145}" type="presParOf" srcId="{3D0A2953-4D29-3F4C-B4FF-C712A7B8C19D}" destId="{8E6A2111-AC6B-8A4B-92D4-0FE79D4E9401}" srcOrd="11" destOrd="0" presId="urn:microsoft.com/office/officeart/2005/8/layout/hierarchy2"/>
    <dgm:cxn modelId="{73B16BBD-0F0D-4AF1-8527-EB5EF98996D6}" type="presParOf" srcId="{8E6A2111-AC6B-8A4B-92D4-0FE79D4E9401}" destId="{905134D9-5D30-304D-AC7B-DD684E9CD5BD}" srcOrd="0" destOrd="0" presId="urn:microsoft.com/office/officeart/2005/8/layout/hierarchy2"/>
    <dgm:cxn modelId="{E8A84814-02C9-4991-ABDD-00EC8389150F}" type="presParOf" srcId="{8E6A2111-AC6B-8A4B-92D4-0FE79D4E9401}" destId="{326DF4E6-516A-9E45-A799-B39D94A304CA}" srcOrd="1" destOrd="0" presId="urn:microsoft.com/office/officeart/2005/8/layout/hierarchy2"/>
    <dgm:cxn modelId="{FEAE8CBC-DAA8-4095-B68A-07DA51597BF5}" type="presParOf" srcId="{3D0A2953-4D29-3F4C-B4FF-C712A7B8C19D}" destId="{EE82C3CC-D5A0-8445-8296-5E2BD8B38A1E}" srcOrd="12" destOrd="0" presId="urn:microsoft.com/office/officeart/2005/8/layout/hierarchy2"/>
    <dgm:cxn modelId="{547E6541-13DA-4827-8A68-0FA6104A1E51}" type="presParOf" srcId="{EE82C3CC-D5A0-8445-8296-5E2BD8B38A1E}" destId="{202AD028-71B6-FB42-8570-D1A522FDA3CF}" srcOrd="0" destOrd="0" presId="urn:microsoft.com/office/officeart/2005/8/layout/hierarchy2"/>
    <dgm:cxn modelId="{F3BC1594-1A2C-4EC4-89BA-54C01E8AD490}" type="presParOf" srcId="{3D0A2953-4D29-3F4C-B4FF-C712A7B8C19D}" destId="{EB703A3D-57FC-534A-9064-7DF7DE89DA49}" srcOrd="13" destOrd="0" presId="urn:microsoft.com/office/officeart/2005/8/layout/hierarchy2"/>
    <dgm:cxn modelId="{EEBFB17D-6951-4B5E-BEDE-6FEB61F39099}" type="presParOf" srcId="{EB703A3D-57FC-534A-9064-7DF7DE89DA49}" destId="{BEB7EA46-5754-704B-B771-36F556AF0770}" srcOrd="0" destOrd="0" presId="urn:microsoft.com/office/officeart/2005/8/layout/hierarchy2"/>
    <dgm:cxn modelId="{A063FB50-1081-4957-9B93-AFDD8195C126}" type="presParOf" srcId="{EB703A3D-57FC-534A-9064-7DF7DE89DA49}" destId="{72182353-1829-4C4F-A5CA-7621308CA52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91D0B4-B0A8-A242-970D-C89338364C2D}" type="doc">
      <dgm:prSet loTypeId="urn:microsoft.com/office/officeart/2005/8/layout/hierarchy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B54CB1-27F9-0940-A9B9-12DB46391539}">
      <dgm:prSet phldrT="[Text]" custT="1"/>
      <dgm:spPr/>
      <dgm:t>
        <a:bodyPr/>
        <a:lstStyle/>
        <a:p>
          <a:r>
            <a:rPr lang="en-US" sz="2800" dirty="0"/>
            <a:t>Can do it</a:t>
          </a:r>
        </a:p>
      </dgm:t>
    </dgm:pt>
    <dgm:pt modelId="{1AAD5D84-639C-EC49-8E3C-E8C74F51A4B6}" type="parTrans" cxnId="{2ACF0C26-C9E9-DB49-9EC9-DFAEC99498F8}">
      <dgm:prSet/>
      <dgm:spPr/>
      <dgm:t>
        <a:bodyPr/>
        <a:lstStyle/>
        <a:p>
          <a:endParaRPr lang="en-US"/>
        </a:p>
      </dgm:t>
    </dgm:pt>
    <dgm:pt modelId="{451037B7-2C32-AA44-A809-157BE1251A1E}" type="sibTrans" cxnId="{2ACF0C26-C9E9-DB49-9EC9-DFAEC99498F8}">
      <dgm:prSet/>
      <dgm:spPr/>
      <dgm:t>
        <a:bodyPr/>
        <a:lstStyle/>
        <a:p>
          <a:endParaRPr lang="en-US"/>
        </a:p>
      </dgm:t>
    </dgm:pt>
    <dgm:pt modelId="{4BDD5B3F-3456-3D4A-B0C7-D0DEF0D6AB32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16016013-E388-AF4B-A1A4-80F08DF621F6}" type="parTrans" cxnId="{6F96740F-5CF9-7F41-932F-3CF4EC1A920D}">
      <dgm:prSet/>
      <dgm:spPr/>
      <dgm:t>
        <a:bodyPr/>
        <a:lstStyle/>
        <a:p>
          <a:endParaRPr lang="en-US" dirty="0"/>
        </a:p>
      </dgm:t>
    </dgm:pt>
    <dgm:pt modelId="{80303443-2885-784E-AC1C-A435EEFC4CA1}" type="sibTrans" cxnId="{6F96740F-5CF9-7F41-932F-3CF4EC1A920D}">
      <dgm:prSet/>
      <dgm:spPr/>
      <dgm:t>
        <a:bodyPr/>
        <a:lstStyle/>
        <a:p>
          <a:endParaRPr lang="en-US"/>
        </a:p>
      </dgm:t>
    </dgm:pt>
    <dgm:pt modelId="{409D6E02-4086-1845-AD59-509BA9F22A65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B98E1892-83BF-FA4F-A5B7-EC6DA7224672}" type="parTrans" cxnId="{9E5B6656-D6CB-C24F-8D89-F685D734739D}">
      <dgm:prSet/>
      <dgm:spPr/>
      <dgm:t>
        <a:bodyPr/>
        <a:lstStyle/>
        <a:p>
          <a:endParaRPr lang="en-US" dirty="0"/>
        </a:p>
      </dgm:t>
    </dgm:pt>
    <dgm:pt modelId="{AA32928C-8577-E648-A4ED-45DE7206C5D7}" type="sibTrans" cxnId="{9E5B6656-D6CB-C24F-8D89-F685D734739D}">
      <dgm:prSet/>
      <dgm:spPr/>
      <dgm:t>
        <a:bodyPr/>
        <a:lstStyle/>
        <a:p>
          <a:endParaRPr lang="en-US"/>
        </a:p>
      </dgm:t>
    </dgm:pt>
    <dgm:pt modelId="{40BE9C85-8ADB-0744-A021-655F1BCB858C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AAED0ECE-7E4F-A740-BECF-A8B7E8BCD976}" type="parTrans" cxnId="{FDCD2C24-230C-D84A-8898-CA6A1987C36B}">
      <dgm:prSet/>
      <dgm:spPr/>
      <dgm:t>
        <a:bodyPr/>
        <a:lstStyle/>
        <a:p>
          <a:endParaRPr lang="en-US" dirty="0"/>
        </a:p>
      </dgm:t>
    </dgm:pt>
    <dgm:pt modelId="{AB8E9C6E-D8A3-5743-BDCF-F189B0533FC0}" type="sibTrans" cxnId="{FDCD2C24-230C-D84A-8898-CA6A1987C36B}">
      <dgm:prSet/>
      <dgm:spPr/>
      <dgm:t>
        <a:bodyPr/>
        <a:lstStyle/>
        <a:p>
          <a:endParaRPr lang="en-US"/>
        </a:p>
      </dgm:t>
    </dgm:pt>
    <dgm:pt modelId="{14D1D54D-C8DE-F24F-8DD1-1240EA8998CF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35204423-64E6-A142-9516-D39C2C518D4A}" type="parTrans" cxnId="{EAD6DC46-669B-C94B-8894-B419F0AD829C}">
      <dgm:prSet/>
      <dgm:spPr/>
      <dgm:t>
        <a:bodyPr/>
        <a:lstStyle/>
        <a:p>
          <a:endParaRPr lang="en-US" dirty="0"/>
        </a:p>
      </dgm:t>
    </dgm:pt>
    <dgm:pt modelId="{B8D9BE40-D80C-584E-A831-BB7C01E2084C}" type="sibTrans" cxnId="{EAD6DC46-669B-C94B-8894-B419F0AD829C}">
      <dgm:prSet/>
      <dgm:spPr/>
      <dgm:t>
        <a:bodyPr/>
        <a:lstStyle/>
        <a:p>
          <a:endParaRPr lang="en-US"/>
        </a:p>
      </dgm:t>
    </dgm:pt>
    <dgm:pt modelId="{7C82DF46-32DA-6349-B67D-5B27CCEE86AE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C87A5B76-2565-DB44-AD13-3239A8705FDE}" type="parTrans" cxnId="{7EBC51DB-0129-B44D-9758-CD81FCFA8E5F}">
      <dgm:prSet/>
      <dgm:spPr/>
      <dgm:t>
        <a:bodyPr/>
        <a:lstStyle/>
        <a:p>
          <a:endParaRPr lang="en-US" dirty="0"/>
        </a:p>
      </dgm:t>
    </dgm:pt>
    <dgm:pt modelId="{D968C8F5-516C-A944-9F5F-EB9A8FC475AF}" type="sibTrans" cxnId="{7EBC51DB-0129-B44D-9758-CD81FCFA8E5F}">
      <dgm:prSet/>
      <dgm:spPr/>
      <dgm:t>
        <a:bodyPr/>
        <a:lstStyle/>
        <a:p>
          <a:endParaRPr lang="en-US"/>
        </a:p>
      </dgm:t>
    </dgm:pt>
    <dgm:pt modelId="{95BC6B61-F36C-A54E-AB8B-2C042310CE09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0CA40CB2-FB54-9349-AB89-32BAE7CCEE2C}" type="parTrans" cxnId="{1D69E1D1-EE40-0C49-8DA1-E635830CFFE1}">
      <dgm:prSet/>
      <dgm:spPr/>
      <dgm:t>
        <a:bodyPr/>
        <a:lstStyle/>
        <a:p>
          <a:endParaRPr lang="en-US" dirty="0"/>
        </a:p>
      </dgm:t>
    </dgm:pt>
    <dgm:pt modelId="{AD869D91-2642-C444-B908-49FA6A32C2B0}" type="sibTrans" cxnId="{1D69E1D1-EE40-0C49-8DA1-E635830CFFE1}">
      <dgm:prSet/>
      <dgm:spPr/>
      <dgm:t>
        <a:bodyPr/>
        <a:lstStyle/>
        <a:p>
          <a:endParaRPr lang="en-US"/>
        </a:p>
      </dgm:t>
    </dgm:pt>
    <dgm:pt modelId="{FECC77B3-D769-004B-ABC2-37A087D28768}">
      <dgm:prSet phldrT="[Text]"/>
      <dgm:spPr/>
      <dgm:t>
        <a:bodyPr/>
        <a:lstStyle/>
        <a:p>
          <a:r>
            <a:rPr lang="en-US" dirty="0"/>
            <a:t>Informing competencies</a:t>
          </a:r>
        </a:p>
      </dgm:t>
    </dgm:pt>
    <dgm:pt modelId="{8DA25DB9-507C-5C47-8B98-28E4E4ECA682}" type="parTrans" cxnId="{515AFF49-C7DA-1D46-B561-3A278907816D}">
      <dgm:prSet/>
      <dgm:spPr/>
      <dgm:t>
        <a:bodyPr/>
        <a:lstStyle/>
        <a:p>
          <a:endParaRPr lang="en-US" dirty="0"/>
        </a:p>
      </dgm:t>
    </dgm:pt>
    <dgm:pt modelId="{E72940F0-4568-204B-8326-B8F9D2FCAFF7}" type="sibTrans" cxnId="{515AFF49-C7DA-1D46-B561-3A278907816D}">
      <dgm:prSet/>
      <dgm:spPr/>
      <dgm:t>
        <a:bodyPr/>
        <a:lstStyle/>
        <a:p>
          <a:endParaRPr lang="en-US"/>
        </a:p>
      </dgm:t>
    </dgm:pt>
    <dgm:pt modelId="{51A11129-E51A-9C4A-AC0D-C7E3C73D92CC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68FF93B7-229D-6940-9417-2A088B95306B}" type="parTrans" cxnId="{06C3CC92-4A1A-D34E-A01E-45D5AF11E2E4}">
      <dgm:prSet/>
      <dgm:spPr/>
      <dgm:t>
        <a:bodyPr/>
        <a:lstStyle/>
        <a:p>
          <a:endParaRPr lang="en-US" dirty="0"/>
        </a:p>
      </dgm:t>
    </dgm:pt>
    <dgm:pt modelId="{3E042959-53BC-FD47-8C8C-1B3C441AA009}" type="sibTrans" cxnId="{06C3CC92-4A1A-D34E-A01E-45D5AF11E2E4}">
      <dgm:prSet/>
      <dgm:spPr/>
      <dgm:t>
        <a:bodyPr/>
        <a:lstStyle/>
        <a:p>
          <a:endParaRPr lang="en-US"/>
        </a:p>
      </dgm:t>
    </dgm:pt>
    <dgm:pt modelId="{FDCF4A4A-9E84-4C49-BEAD-9304754690D8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CDE9C9B3-682B-4840-BCE3-62D433332C6C}" type="parTrans" cxnId="{BD551BDF-A756-1F41-A227-B5BFB8471C3C}">
      <dgm:prSet/>
      <dgm:spPr/>
      <dgm:t>
        <a:bodyPr/>
        <a:lstStyle/>
        <a:p>
          <a:endParaRPr lang="en-US" dirty="0"/>
        </a:p>
      </dgm:t>
    </dgm:pt>
    <dgm:pt modelId="{6157A171-D537-9343-917E-045F05767749}" type="sibTrans" cxnId="{BD551BDF-A756-1F41-A227-B5BFB8471C3C}">
      <dgm:prSet/>
      <dgm:spPr/>
      <dgm:t>
        <a:bodyPr/>
        <a:lstStyle/>
        <a:p>
          <a:endParaRPr lang="en-US"/>
        </a:p>
      </dgm:t>
    </dgm:pt>
    <dgm:pt modelId="{25E43982-D556-2D44-A8BD-F74F33E9B775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27137B1E-A651-1C4F-B634-FB84BB6F5452}" type="parTrans" cxnId="{AC5E9411-908D-D942-801D-624ECB461333}">
      <dgm:prSet/>
      <dgm:spPr/>
      <dgm:t>
        <a:bodyPr/>
        <a:lstStyle/>
        <a:p>
          <a:endParaRPr lang="en-US" dirty="0"/>
        </a:p>
      </dgm:t>
    </dgm:pt>
    <dgm:pt modelId="{122C9ED0-9E7D-1642-82F0-C7350C931CB2}" type="sibTrans" cxnId="{AC5E9411-908D-D942-801D-624ECB461333}">
      <dgm:prSet/>
      <dgm:spPr/>
      <dgm:t>
        <a:bodyPr/>
        <a:lstStyle/>
        <a:p>
          <a:endParaRPr lang="en-US"/>
        </a:p>
      </dgm:t>
    </dgm:pt>
    <dgm:pt modelId="{3722F81E-2053-9441-A45D-D6F02092F664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500F8548-89CF-774C-BEFE-A9F4702AFD6E}" type="parTrans" cxnId="{954E1C49-01AA-874A-B1F2-BFC58569F55F}">
      <dgm:prSet/>
      <dgm:spPr/>
      <dgm:t>
        <a:bodyPr/>
        <a:lstStyle/>
        <a:p>
          <a:endParaRPr lang="en-US" dirty="0"/>
        </a:p>
      </dgm:t>
    </dgm:pt>
    <dgm:pt modelId="{09016AFB-4FA4-9146-A63B-13C6C1062964}" type="sibTrans" cxnId="{954E1C49-01AA-874A-B1F2-BFC58569F55F}">
      <dgm:prSet/>
      <dgm:spPr/>
      <dgm:t>
        <a:bodyPr/>
        <a:lstStyle/>
        <a:p>
          <a:endParaRPr lang="en-US"/>
        </a:p>
      </dgm:t>
    </dgm:pt>
    <dgm:pt modelId="{FD2775E2-A921-4440-AF38-8C368F84D7D5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FD6DF9E9-D3C8-1F42-938C-47353B7D0208}" type="parTrans" cxnId="{D59D1627-F141-F442-9554-E36EE43D3641}">
      <dgm:prSet/>
      <dgm:spPr/>
      <dgm:t>
        <a:bodyPr/>
        <a:lstStyle/>
        <a:p>
          <a:endParaRPr lang="en-US" dirty="0"/>
        </a:p>
      </dgm:t>
    </dgm:pt>
    <dgm:pt modelId="{E0E4558F-50A9-FD43-AE7F-7E6790C7FB3D}" type="sibTrans" cxnId="{D59D1627-F141-F442-9554-E36EE43D3641}">
      <dgm:prSet/>
      <dgm:spPr/>
      <dgm:t>
        <a:bodyPr/>
        <a:lstStyle/>
        <a:p>
          <a:endParaRPr lang="en-US"/>
        </a:p>
      </dgm:t>
    </dgm:pt>
    <dgm:pt modelId="{1E3A1AA6-11DC-C948-97C6-DE3788E0577A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B5A9A313-63AD-3C4F-8415-1C82D3FAC779}" type="parTrans" cxnId="{187A5EF6-A5B1-964A-97DA-BCD30AB178C2}">
      <dgm:prSet/>
      <dgm:spPr/>
      <dgm:t>
        <a:bodyPr/>
        <a:lstStyle/>
        <a:p>
          <a:endParaRPr lang="en-US" dirty="0"/>
        </a:p>
      </dgm:t>
    </dgm:pt>
    <dgm:pt modelId="{8F1013FA-3885-B94E-99C1-09F3FE33643D}" type="sibTrans" cxnId="{187A5EF6-A5B1-964A-97DA-BCD30AB178C2}">
      <dgm:prSet/>
      <dgm:spPr/>
      <dgm:t>
        <a:bodyPr/>
        <a:lstStyle/>
        <a:p>
          <a:endParaRPr lang="en-US"/>
        </a:p>
      </dgm:t>
    </dgm:pt>
    <dgm:pt modelId="{4750090B-A2A1-E246-A852-179E4E7BFE43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A2804F6B-4FDB-C349-87F6-D84A23B3F0FD}" type="parTrans" cxnId="{828E6C67-C5B9-9743-9F5D-CD6EEABAD585}">
      <dgm:prSet/>
      <dgm:spPr/>
      <dgm:t>
        <a:bodyPr/>
        <a:lstStyle/>
        <a:p>
          <a:endParaRPr lang="en-US" dirty="0"/>
        </a:p>
      </dgm:t>
    </dgm:pt>
    <dgm:pt modelId="{F84336C1-D3A2-A14A-8BB0-640DDE0483E6}" type="sibTrans" cxnId="{828E6C67-C5B9-9743-9F5D-CD6EEABAD585}">
      <dgm:prSet/>
      <dgm:spPr/>
      <dgm:t>
        <a:bodyPr/>
        <a:lstStyle/>
        <a:p>
          <a:endParaRPr lang="en-US"/>
        </a:p>
      </dgm:t>
    </dgm:pt>
    <dgm:pt modelId="{762DDC99-BD20-B640-AF6E-C44E7E3FF3DE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6FC82AEE-7AE2-5C45-8603-44E6943272B9}" type="parTrans" cxnId="{55656278-AD45-E24C-8933-8F28C6D40C10}">
      <dgm:prSet/>
      <dgm:spPr/>
      <dgm:t>
        <a:bodyPr/>
        <a:lstStyle/>
        <a:p>
          <a:endParaRPr lang="en-US" dirty="0"/>
        </a:p>
      </dgm:t>
    </dgm:pt>
    <dgm:pt modelId="{4E4CC9DF-D7D8-3C48-AA23-69A647503401}" type="sibTrans" cxnId="{55656278-AD45-E24C-8933-8F28C6D40C10}">
      <dgm:prSet/>
      <dgm:spPr/>
      <dgm:t>
        <a:bodyPr/>
        <a:lstStyle/>
        <a:p>
          <a:endParaRPr lang="en-US"/>
        </a:p>
      </dgm:t>
    </dgm:pt>
    <dgm:pt modelId="{B03D9E78-3B51-0A41-A742-C5C83814FE7A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F6669A5D-3DC5-9E40-8AFF-AB0DE9C7AC49}" type="parTrans" cxnId="{E7C9A867-7961-3C47-BC07-2A4816BE23F6}">
      <dgm:prSet/>
      <dgm:spPr/>
      <dgm:t>
        <a:bodyPr/>
        <a:lstStyle/>
        <a:p>
          <a:endParaRPr lang="en-US" dirty="0"/>
        </a:p>
      </dgm:t>
    </dgm:pt>
    <dgm:pt modelId="{FCE13A18-BD9E-C14B-BF22-800C54B293D7}" type="sibTrans" cxnId="{E7C9A867-7961-3C47-BC07-2A4816BE23F6}">
      <dgm:prSet/>
      <dgm:spPr/>
      <dgm:t>
        <a:bodyPr/>
        <a:lstStyle/>
        <a:p>
          <a:endParaRPr lang="en-US"/>
        </a:p>
      </dgm:t>
    </dgm:pt>
    <dgm:pt modelId="{9AB95810-FAEF-9149-BFBB-7A51CF9F83E7}">
      <dgm:prSet phldrT="[Text]"/>
      <dgm:spPr/>
      <dgm:t>
        <a:bodyPr/>
        <a:lstStyle/>
        <a:p>
          <a:r>
            <a:rPr lang="en-US" dirty="0"/>
            <a:t>Subcompetencies</a:t>
          </a:r>
        </a:p>
      </dgm:t>
    </dgm:pt>
    <dgm:pt modelId="{BF877215-90A9-834D-8DAE-9199EC15EEC3}" type="parTrans" cxnId="{CE5C6025-A332-424A-B0EF-7E7642EF6E46}">
      <dgm:prSet/>
      <dgm:spPr/>
      <dgm:t>
        <a:bodyPr/>
        <a:lstStyle/>
        <a:p>
          <a:endParaRPr lang="en-US" dirty="0"/>
        </a:p>
      </dgm:t>
    </dgm:pt>
    <dgm:pt modelId="{1D71A6CC-1625-394E-ACD0-57DA2A54A63E}" type="sibTrans" cxnId="{CE5C6025-A332-424A-B0EF-7E7642EF6E46}">
      <dgm:prSet/>
      <dgm:spPr/>
      <dgm:t>
        <a:bodyPr/>
        <a:lstStyle/>
        <a:p>
          <a:endParaRPr lang="en-US"/>
        </a:p>
      </dgm:t>
    </dgm:pt>
    <dgm:pt modelId="{A2B6AEE5-EA18-AE45-A49D-353DD5DE929D}" type="pres">
      <dgm:prSet presAssocID="{1091D0B4-B0A8-A242-970D-C89338364C2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3F89F4-79AC-2E48-8F15-008DFA9BC8F3}" type="pres">
      <dgm:prSet presAssocID="{49B54CB1-27F9-0940-A9B9-12DB46391539}" presName="root1" presStyleCnt="0"/>
      <dgm:spPr/>
    </dgm:pt>
    <dgm:pt modelId="{5C9D9D6E-5068-D647-A94C-127F70A4DDA3}" type="pres">
      <dgm:prSet presAssocID="{49B54CB1-27F9-0940-A9B9-12DB46391539}" presName="LevelOneTextNode" presStyleLbl="node0" presStyleIdx="0" presStyleCnt="1" custScaleX="179470" custScaleY="506256" custLinFactX="-100000" custLinFactY="-99439" custLinFactNeighborX="-165100" custLinFactNeighborY="-100000">
        <dgm:presLayoutVars>
          <dgm:chPref val="3"/>
        </dgm:presLayoutVars>
      </dgm:prSet>
      <dgm:spPr/>
    </dgm:pt>
    <dgm:pt modelId="{3D0A2953-4D29-3F4C-B4FF-C712A7B8C19D}" type="pres">
      <dgm:prSet presAssocID="{49B54CB1-27F9-0940-A9B9-12DB46391539}" presName="level2hierChild" presStyleCnt="0"/>
      <dgm:spPr/>
    </dgm:pt>
    <dgm:pt modelId="{B2889CF6-2AD9-6648-9ECA-3958FA10425E}" type="pres">
      <dgm:prSet presAssocID="{16016013-E388-AF4B-A1A4-80F08DF621F6}" presName="conn2-1" presStyleLbl="parChTrans1D2" presStyleIdx="0" presStyleCnt="7"/>
      <dgm:spPr/>
    </dgm:pt>
    <dgm:pt modelId="{F75490A2-B440-E24D-9481-7044A0A445EE}" type="pres">
      <dgm:prSet presAssocID="{16016013-E388-AF4B-A1A4-80F08DF621F6}" presName="connTx" presStyleLbl="parChTrans1D2" presStyleIdx="0" presStyleCnt="7"/>
      <dgm:spPr/>
    </dgm:pt>
    <dgm:pt modelId="{1E4F9BBE-6618-664D-8A3A-8E6881220CB2}" type="pres">
      <dgm:prSet presAssocID="{4BDD5B3F-3456-3D4A-B0C7-D0DEF0D6AB32}" presName="root2" presStyleCnt="0"/>
      <dgm:spPr/>
    </dgm:pt>
    <dgm:pt modelId="{B1D279BD-48E6-FA40-9AAF-F21C63B9C3C1}" type="pres">
      <dgm:prSet presAssocID="{4BDD5B3F-3456-3D4A-B0C7-D0DEF0D6AB32}" presName="LevelTwoTextNode" presStyleLbl="node2" presStyleIdx="0" presStyleCnt="7" custLinFactY="-145343" custLinFactNeighborX="-1755" custLinFactNeighborY="-200000">
        <dgm:presLayoutVars>
          <dgm:chPref val="3"/>
        </dgm:presLayoutVars>
      </dgm:prSet>
      <dgm:spPr/>
    </dgm:pt>
    <dgm:pt modelId="{7FE3B00D-D94C-644B-8F1A-5A1DF1FA5209}" type="pres">
      <dgm:prSet presAssocID="{4BDD5B3F-3456-3D4A-B0C7-D0DEF0D6AB32}" presName="level3hierChild" presStyleCnt="0"/>
      <dgm:spPr/>
    </dgm:pt>
    <dgm:pt modelId="{301BB1FE-BD23-6A48-B441-2D8E9910FF75}" type="pres">
      <dgm:prSet presAssocID="{B98E1892-83BF-FA4F-A5B7-EC6DA7224672}" presName="conn2-1" presStyleLbl="parChTrans1D2" presStyleIdx="1" presStyleCnt="7"/>
      <dgm:spPr/>
    </dgm:pt>
    <dgm:pt modelId="{13681636-6D56-6C45-B65A-D05608D149E3}" type="pres">
      <dgm:prSet presAssocID="{B98E1892-83BF-FA4F-A5B7-EC6DA7224672}" presName="connTx" presStyleLbl="parChTrans1D2" presStyleIdx="1" presStyleCnt="7"/>
      <dgm:spPr/>
    </dgm:pt>
    <dgm:pt modelId="{9F0FE22B-E17C-8341-96CB-D740D7D676C2}" type="pres">
      <dgm:prSet presAssocID="{409D6E02-4086-1845-AD59-509BA9F22A65}" presName="root2" presStyleCnt="0"/>
      <dgm:spPr/>
    </dgm:pt>
    <dgm:pt modelId="{DAF31063-4F4C-F24C-8E8B-97412F723DD7}" type="pres">
      <dgm:prSet presAssocID="{409D6E02-4086-1845-AD59-509BA9F22A65}" presName="LevelTwoTextNode" presStyleLbl="node2" presStyleIdx="1" presStyleCnt="7" custLinFactY="-100000" custLinFactNeighborY="-194795">
        <dgm:presLayoutVars>
          <dgm:chPref val="3"/>
        </dgm:presLayoutVars>
      </dgm:prSet>
      <dgm:spPr/>
    </dgm:pt>
    <dgm:pt modelId="{D22F43A7-D927-D54D-B2FA-BD1D05F9A887}" type="pres">
      <dgm:prSet presAssocID="{409D6E02-4086-1845-AD59-509BA9F22A65}" presName="level3hierChild" presStyleCnt="0"/>
      <dgm:spPr/>
    </dgm:pt>
    <dgm:pt modelId="{F11A8332-E98A-1D44-83B9-161FB904429D}" type="pres">
      <dgm:prSet presAssocID="{AAED0ECE-7E4F-A740-BECF-A8B7E8BCD976}" presName="conn2-1" presStyleLbl="parChTrans1D2" presStyleIdx="2" presStyleCnt="7"/>
      <dgm:spPr/>
    </dgm:pt>
    <dgm:pt modelId="{C02CDE16-D20D-A64F-9488-C564AB8A9559}" type="pres">
      <dgm:prSet presAssocID="{AAED0ECE-7E4F-A740-BECF-A8B7E8BCD976}" presName="connTx" presStyleLbl="parChTrans1D2" presStyleIdx="2" presStyleCnt="7"/>
      <dgm:spPr/>
    </dgm:pt>
    <dgm:pt modelId="{D5C29F6D-4AD8-C74D-AF78-31A0952E4A96}" type="pres">
      <dgm:prSet presAssocID="{40BE9C85-8ADB-0744-A021-655F1BCB858C}" presName="root2" presStyleCnt="0"/>
      <dgm:spPr/>
    </dgm:pt>
    <dgm:pt modelId="{4861A967-3E57-C548-B508-7231577905A0}" type="pres">
      <dgm:prSet presAssocID="{40BE9C85-8ADB-0744-A021-655F1BCB858C}" presName="LevelTwoTextNode" presStyleLbl="node2" presStyleIdx="2" presStyleCnt="7" custLinFactY="-100000" custLinFactNeighborX="1755" custLinFactNeighborY="-121097">
        <dgm:presLayoutVars>
          <dgm:chPref val="3"/>
        </dgm:presLayoutVars>
      </dgm:prSet>
      <dgm:spPr/>
    </dgm:pt>
    <dgm:pt modelId="{A7298B45-36A6-F941-B819-2834E13C5DCE}" type="pres">
      <dgm:prSet presAssocID="{40BE9C85-8ADB-0744-A021-655F1BCB858C}" presName="level3hierChild" presStyleCnt="0"/>
      <dgm:spPr/>
    </dgm:pt>
    <dgm:pt modelId="{6570638B-3009-0841-9BE6-65F062369ADA}" type="pres">
      <dgm:prSet presAssocID="{68FF93B7-229D-6940-9417-2A088B95306B}" presName="conn2-1" presStyleLbl="parChTrans1D3" presStyleIdx="0" presStyleCnt="10"/>
      <dgm:spPr/>
    </dgm:pt>
    <dgm:pt modelId="{2D12C628-F8E7-AC4A-B147-78CE7FB06A49}" type="pres">
      <dgm:prSet presAssocID="{68FF93B7-229D-6940-9417-2A088B95306B}" presName="connTx" presStyleLbl="parChTrans1D3" presStyleIdx="0" presStyleCnt="10"/>
      <dgm:spPr/>
    </dgm:pt>
    <dgm:pt modelId="{BEF061E0-DC8E-9D48-BF9F-047B59A407BB}" type="pres">
      <dgm:prSet presAssocID="{51A11129-E51A-9C4A-AC0D-C7E3C73D92CC}" presName="root2" presStyleCnt="0"/>
      <dgm:spPr/>
    </dgm:pt>
    <dgm:pt modelId="{870259DA-6BA8-3A4D-B5F4-ECA0706402E5}" type="pres">
      <dgm:prSet presAssocID="{51A11129-E51A-9C4A-AC0D-C7E3C73D92CC}" presName="LevelTwoTextNode" presStyleLbl="node3" presStyleIdx="0" presStyleCnt="10" custLinFactX="45643" custLinFactNeighborX="100000" custLinFactNeighborY="-343">
        <dgm:presLayoutVars>
          <dgm:chPref val="3"/>
        </dgm:presLayoutVars>
      </dgm:prSet>
      <dgm:spPr/>
    </dgm:pt>
    <dgm:pt modelId="{7C89F204-AE54-BB42-B145-002A76E1B059}" type="pres">
      <dgm:prSet presAssocID="{51A11129-E51A-9C4A-AC0D-C7E3C73D92CC}" presName="level3hierChild" presStyleCnt="0"/>
      <dgm:spPr/>
    </dgm:pt>
    <dgm:pt modelId="{22F9E6DA-79AB-3340-BF58-83C372B1314E}" type="pres">
      <dgm:prSet presAssocID="{CDE9C9B3-682B-4840-BCE3-62D433332C6C}" presName="conn2-1" presStyleLbl="parChTrans1D3" presStyleIdx="1" presStyleCnt="10"/>
      <dgm:spPr/>
    </dgm:pt>
    <dgm:pt modelId="{6871F3A8-CB48-9D47-8FC9-7CC9E94F09D0}" type="pres">
      <dgm:prSet presAssocID="{CDE9C9B3-682B-4840-BCE3-62D433332C6C}" presName="connTx" presStyleLbl="parChTrans1D3" presStyleIdx="1" presStyleCnt="10"/>
      <dgm:spPr/>
    </dgm:pt>
    <dgm:pt modelId="{D0337D6F-7CB5-CF49-BA28-8FB0F7D659A9}" type="pres">
      <dgm:prSet presAssocID="{FDCF4A4A-9E84-4C49-BEAD-9304754690D8}" presName="root2" presStyleCnt="0"/>
      <dgm:spPr/>
    </dgm:pt>
    <dgm:pt modelId="{D145C8ED-1B5A-664A-888D-BDE113B15802}" type="pres">
      <dgm:prSet presAssocID="{FDCF4A4A-9E84-4C49-BEAD-9304754690D8}" presName="LevelTwoTextNode" presStyleLbl="node3" presStyleIdx="1" presStyleCnt="10" custLinFactX="45643" custLinFactNeighborX="100000" custLinFactNeighborY="-3509">
        <dgm:presLayoutVars>
          <dgm:chPref val="3"/>
        </dgm:presLayoutVars>
      </dgm:prSet>
      <dgm:spPr/>
    </dgm:pt>
    <dgm:pt modelId="{8E18E986-06D3-744C-881F-907B63CFC645}" type="pres">
      <dgm:prSet presAssocID="{FDCF4A4A-9E84-4C49-BEAD-9304754690D8}" presName="level3hierChild" presStyleCnt="0"/>
      <dgm:spPr/>
    </dgm:pt>
    <dgm:pt modelId="{793C467B-EEA8-3649-96BE-1028730F43F9}" type="pres">
      <dgm:prSet presAssocID="{27137B1E-A651-1C4F-B634-FB84BB6F5452}" presName="conn2-1" presStyleLbl="parChTrans1D3" presStyleIdx="2" presStyleCnt="10"/>
      <dgm:spPr/>
    </dgm:pt>
    <dgm:pt modelId="{58414875-86A2-8F4B-8546-3D1612522091}" type="pres">
      <dgm:prSet presAssocID="{27137B1E-A651-1C4F-B634-FB84BB6F5452}" presName="connTx" presStyleLbl="parChTrans1D3" presStyleIdx="2" presStyleCnt="10"/>
      <dgm:spPr/>
    </dgm:pt>
    <dgm:pt modelId="{E24429A9-BBD1-3540-8540-469B39AF3BA1}" type="pres">
      <dgm:prSet presAssocID="{25E43982-D556-2D44-A8BD-F74F33E9B775}" presName="root2" presStyleCnt="0"/>
      <dgm:spPr/>
    </dgm:pt>
    <dgm:pt modelId="{AAF0CD4F-DDB2-B04A-873D-5E37A968C934}" type="pres">
      <dgm:prSet presAssocID="{25E43982-D556-2D44-A8BD-F74F33E9B775}" presName="LevelTwoTextNode" presStyleLbl="node3" presStyleIdx="2" presStyleCnt="10" custLinFactX="43888" custLinFactNeighborX="100000">
        <dgm:presLayoutVars>
          <dgm:chPref val="3"/>
        </dgm:presLayoutVars>
      </dgm:prSet>
      <dgm:spPr/>
    </dgm:pt>
    <dgm:pt modelId="{54E52E6D-A9BA-324A-9C4A-3545633A2168}" type="pres">
      <dgm:prSet presAssocID="{25E43982-D556-2D44-A8BD-F74F33E9B775}" presName="level3hierChild" presStyleCnt="0"/>
      <dgm:spPr/>
    </dgm:pt>
    <dgm:pt modelId="{0B915AFC-BD61-D84F-8D95-90F97E4B185D}" type="pres">
      <dgm:prSet presAssocID="{500F8548-89CF-774C-BEFE-A9F4702AFD6E}" presName="conn2-1" presStyleLbl="parChTrans1D3" presStyleIdx="3" presStyleCnt="10"/>
      <dgm:spPr/>
    </dgm:pt>
    <dgm:pt modelId="{27BEC298-A5CB-EA4F-B70B-ADFCF1C37AA9}" type="pres">
      <dgm:prSet presAssocID="{500F8548-89CF-774C-BEFE-A9F4702AFD6E}" presName="connTx" presStyleLbl="parChTrans1D3" presStyleIdx="3" presStyleCnt="10"/>
      <dgm:spPr/>
    </dgm:pt>
    <dgm:pt modelId="{4A4F29A2-052C-DF4D-A6B7-BE2B0C935A97}" type="pres">
      <dgm:prSet presAssocID="{3722F81E-2053-9441-A45D-D6F02092F664}" presName="root2" presStyleCnt="0"/>
      <dgm:spPr/>
    </dgm:pt>
    <dgm:pt modelId="{5ACD8096-1913-194A-A67F-F46ACCB2F164}" type="pres">
      <dgm:prSet presAssocID="{3722F81E-2053-9441-A45D-D6F02092F664}" presName="LevelTwoTextNode" presStyleLbl="node3" presStyleIdx="3" presStyleCnt="10" custLinFactX="42133" custLinFactNeighborX="100000" custLinFactNeighborY="3509">
        <dgm:presLayoutVars>
          <dgm:chPref val="3"/>
        </dgm:presLayoutVars>
      </dgm:prSet>
      <dgm:spPr/>
    </dgm:pt>
    <dgm:pt modelId="{7DA69322-E14B-2F4C-8B04-0C4B0C3EBB8C}" type="pres">
      <dgm:prSet presAssocID="{3722F81E-2053-9441-A45D-D6F02092F664}" presName="level3hierChild" presStyleCnt="0"/>
      <dgm:spPr/>
    </dgm:pt>
    <dgm:pt modelId="{CBEF5528-98AB-3B4A-89A8-7BD582613C7A}" type="pres">
      <dgm:prSet presAssocID="{FD6DF9E9-D3C8-1F42-938C-47353B7D0208}" presName="conn2-1" presStyleLbl="parChTrans1D3" presStyleIdx="4" presStyleCnt="10"/>
      <dgm:spPr/>
    </dgm:pt>
    <dgm:pt modelId="{F97086FF-BBBB-D747-AE74-4147B08D093F}" type="pres">
      <dgm:prSet presAssocID="{FD6DF9E9-D3C8-1F42-938C-47353B7D0208}" presName="connTx" presStyleLbl="parChTrans1D3" presStyleIdx="4" presStyleCnt="10"/>
      <dgm:spPr/>
    </dgm:pt>
    <dgm:pt modelId="{BC277A11-47E3-9149-8E24-F04113788EEE}" type="pres">
      <dgm:prSet presAssocID="{FD2775E2-A921-4440-AF38-8C368F84D7D5}" presName="root2" presStyleCnt="0"/>
      <dgm:spPr/>
    </dgm:pt>
    <dgm:pt modelId="{0DA8F9F7-1F4A-774D-B5F9-FE74320B1F9B}" type="pres">
      <dgm:prSet presAssocID="{FD2775E2-A921-4440-AF38-8C368F84D7D5}" presName="LevelTwoTextNode" presStyleLbl="node3" presStyleIdx="4" presStyleCnt="10" custLinFactX="40379" custLinFactNeighborX="100000">
        <dgm:presLayoutVars>
          <dgm:chPref val="3"/>
        </dgm:presLayoutVars>
      </dgm:prSet>
      <dgm:spPr/>
    </dgm:pt>
    <dgm:pt modelId="{149C258F-A7C8-C441-ABDE-8275654E7F84}" type="pres">
      <dgm:prSet presAssocID="{FD2775E2-A921-4440-AF38-8C368F84D7D5}" presName="level3hierChild" presStyleCnt="0"/>
      <dgm:spPr/>
    </dgm:pt>
    <dgm:pt modelId="{38E2EB0F-C0EE-CE4B-907A-DCE8D7A29E07}" type="pres">
      <dgm:prSet presAssocID="{B5A9A313-63AD-3C4F-8415-1C82D3FAC779}" presName="conn2-1" presStyleLbl="parChTrans1D3" presStyleIdx="5" presStyleCnt="10"/>
      <dgm:spPr/>
    </dgm:pt>
    <dgm:pt modelId="{A8A97974-478F-5C49-A20D-B3F8093D2164}" type="pres">
      <dgm:prSet presAssocID="{B5A9A313-63AD-3C4F-8415-1C82D3FAC779}" presName="connTx" presStyleLbl="parChTrans1D3" presStyleIdx="5" presStyleCnt="10"/>
      <dgm:spPr/>
    </dgm:pt>
    <dgm:pt modelId="{65ECE0C6-32BC-2A45-8F84-4A4A463B5A34}" type="pres">
      <dgm:prSet presAssocID="{1E3A1AA6-11DC-C948-97C6-DE3788E0577A}" presName="root2" presStyleCnt="0"/>
      <dgm:spPr/>
    </dgm:pt>
    <dgm:pt modelId="{ED984C95-FA9D-0249-A264-BCE0447018BB}" type="pres">
      <dgm:prSet presAssocID="{1E3A1AA6-11DC-C948-97C6-DE3788E0577A}" presName="LevelTwoTextNode" presStyleLbl="node3" presStyleIdx="5" presStyleCnt="10" custLinFactX="40379" custLinFactNeighborX="100000" custLinFactNeighborY="-7019">
        <dgm:presLayoutVars>
          <dgm:chPref val="3"/>
        </dgm:presLayoutVars>
      </dgm:prSet>
      <dgm:spPr/>
    </dgm:pt>
    <dgm:pt modelId="{D7AC7FF5-5F86-4341-89C4-C58CF3EAC43E}" type="pres">
      <dgm:prSet presAssocID="{1E3A1AA6-11DC-C948-97C6-DE3788E0577A}" presName="level3hierChild" presStyleCnt="0"/>
      <dgm:spPr/>
    </dgm:pt>
    <dgm:pt modelId="{91E5BB68-E92D-4B4E-A7D1-AC027D65CCBA}" type="pres">
      <dgm:prSet presAssocID="{A2804F6B-4FDB-C349-87F6-D84A23B3F0FD}" presName="conn2-1" presStyleLbl="parChTrans1D3" presStyleIdx="6" presStyleCnt="10"/>
      <dgm:spPr/>
    </dgm:pt>
    <dgm:pt modelId="{90AC13E0-39F2-7F41-A741-35BA2868D96D}" type="pres">
      <dgm:prSet presAssocID="{A2804F6B-4FDB-C349-87F6-D84A23B3F0FD}" presName="connTx" presStyleLbl="parChTrans1D3" presStyleIdx="6" presStyleCnt="10"/>
      <dgm:spPr/>
    </dgm:pt>
    <dgm:pt modelId="{9F666809-4C8C-E944-BCA4-30D90716E8A1}" type="pres">
      <dgm:prSet presAssocID="{4750090B-A2A1-E246-A852-179E4E7BFE43}" presName="root2" presStyleCnt="0"/>
      <dgm:spPr/>
    </dgm:pt>
    <dgm:pt modelId="{05FFEF9A-4B41-4846-A882-BB5737261CDA}" type="pres">
      <dgm:prSet presAssocID="{4750090B-A2A1-E246-A852-179E4E7BFE43}" presName="LevelTwoTextNode" presStyleLbl="node3" presStyleIdx="6" presStyleCnt="10" custLinFactX="40379" custLinFactNeighborX="100000" custLinFactNeighborY="-7019">
        <dgm:presLayoutVars>
          <dgm:chPref val="3"/>
        </dgm:presLayoutVars>
      </dgm:prSet>
      <dgm:spPr/>
    </dgm:pt>
    <dgm:pt modelId="{4C9CAB6D-D44E-7F43-9B9E-D14614285C91}" type="pres">
      <dgm:prSet presAssocID="{4750090B-A2A1-E246-A852-179E4E7BFE43}" presName="level3hierChild" presStyleCnt="0"/>
      <dgm:spPr/>
    </dgm:pt>
    <dgm:pt modelId="{8468E1E6-E6D1-D644-91AE-62BBEF708CC7}" type="pres">
      <dgm:prSet presAssocID="{6FC82AEE-7AE2-5C45-8603-44E6943272B9}" presName="conn2-1" presStyleLbl="parChTrans1D3" presStyleIdx="7" presStyleCnt="10"/>
      <dgm:spPr/>
    </dgm:pt>
    <dgm:pt modelId="{FD7A32ED-35CA-804A-A8D1-CD18E58E5F77}" type="pres">
      <dgm:prSet presAssocID="{6FC82AEE-7AE2-5C45-8603-44E6943272B9}" presName="connTx" presStyleLbl="parChTrans1D3" presStyleIdx="7" presStyleCnt="10"/>
      <dgm:spPr/>
    </dgm:pt>
    <dgm:pt modelId="{6D24D512-5F87-F749-B851-5A4817E51028}" type="pres">
      <dgm:prSet presAssocID="{762DDC99-BD20-B640-AF6E-C44E7E3FF3DE}" presName="root2" presStyleCnt="0"/>
      <dgm:spPr/>
    </dgm:pt>
    <dgm:pt modelId="{99991059-D08A-694C-9AC8-D330F0DDC25A}" type="pres">
      <dgm:prSet presAssocID="{762DDC99-BD20-B640-AF6E-C44E7E3FF3DE}" presName="LevelTwoTextNode" presStyleLbl="node3" presStyleIdx="7" presStyleCnt="10" custLinFactX="42133" custLinFactNeighborX="100000" custLinFactNeighborY="-7019">
        <dgm:presLayoutVars>
          <dgm:chPref val="3"/>
        </dgm:presLayoutVars>
      </dgm:prSet>
      <dgm:spPr/>
    </dgm:pt>
    <dgm:pt modelId="{1A525FE7-C84E-5A45-9129-BB4A298672F1}" type="pres">
      <dgm:prSet presAssocID="{762DDC99-BD20-B640-AF6E-C44E7E3FF3DE}" presName="level3hierChild" presStyleCnt="0"/>
      <dgm:spPr/>
    </dgm:pt>
    <dgm:pt modelId="{376F776F-3794-B445-9116-B61F84AE68C2}" type="pres">
      <dgm:prSet presAssocID="{F6669A5D-3DC5-9E40-8AFF-AB0DE9C7AC49}" presName="conn2-1" presStyleLbl="parChTrans1D3" presStyleIdx="8" presStyleCnt="10"/>
      <dgm:spPr/>
    </dgm:pt>
    <dgm:pt modelId="{A46A9B9E-482A-434A-9598-6BE315671D69}" type="pres">
      <dgm:prSet presAssocID="{F6669A5D-3DC5-9E40-8AFF-AB0DE9C7AC49}" presName="connTx" presStyleLbl="parChTrans1D3" presStyleIdx="8" presStyleCnt="10"/>
      <dgm:spPr/>
    </dgm:pt>
    <dgm:pt modelId="{79CDBE13-40B7-D941-87DD-3D579ECC36F0}" type="pres">
      <dgm:prSet presAssocID="{B03D9E78-3B51-0A41-A742-C5C83814FE7A}" presName="root2" presStyleCnt="0"/>
      <dgm:spPr/>
    </dgm:pt>
    <dgm:pt modelId="{10E556B4-35BD-1947-81D1-B5A99CB0697E}" type="pres">
      <dgm:prSet presAssocID="{B03D9E78-3B51-0A41-A742-C5C83814FE7A}" presName="LevelTwoTextNode" presStyleLbl="node3" presStyleIdx="8" presStyleCnt="10" custLinFactX="38624" custLinFactNeighborX="100000" custLinFactNeighborY="-3509">
        <dgm:presLayoutVars>
          <dgm:chPref val="3"/>
        </dgm:presLayoutVars>
      </dgm:prSet>
      <dgm:spPr/>
    </dgm:pt>
    <dgm:pt modelId="{B847E133-D2CD-ED49-8AF2-6DC8486F51F2}" type="pres">
      <dgm:prSet presAssocID="{B03D9E78-3B51-0A41-A742-C5C83814FE7A}" presName="level3hierChild" presStyleCnt="0"/>
      <dgm:spPr/>
    </dgm:pt>
    <dgm:pt modelId="{53CE7C46-F6CE-1641-822B-A4CF1688C0C2}" type="pres">
      <dgm:prSet presAssocID="{BF877215-90A9-834D-8DAE-9199EC15EEC3}" presName="conn2-1" presStyleLbl="parChTrans1D3" presStyleIdx="9" presStyleCnt="10"/>
      <dgm:spPr/>
    </dgm:pt>
    <dgm:pt modelId="{1F8C2982-3689-8149-BF17-9B47F5E148ED}" type="pres">
      <dgm:prSet presAssocID="{BF877215-90A9-834D-8DAE-9199EC15EEC3}" presName="connTx" presStyleLbl="parChTrans1D3" presStyleIdx="9" presStyleCnt="10"/>
      <dgm:spPr/>
    </dgm:pt>
    <dgm:pt modelId="{6D3AE806-ED2E-674D-BD9F-6429ACB4727F}" type="pres">
      <dgm:prSet presAssocID="{9AB95810-FAEF-9149-BFBB-7A51CF9F83E7}" presName="root2" presStyleCnt="0"/>
      <dgm:spPr/>
    </dgm:pt>
    <dgm:pt modelId="{A716AA28-385D-B14C-AAA1-2C70F01A1A35}" type="pres">
      <dgm:prSet presAssocID="{9AB95810-FAEF-9149-BFBB-7A51CF9F83E7}" presName="LevelTwoTextNode" presStyleLbl="node3" presStyleIdx="9" presStyleCnt="10" custLinFactX="36869" custLinFactNeighborX="100000" custLinFactNeighborY="344">
        <dgm:presLayoutVars>
          <dgm:chPref val="3"/>
        </dgm:presLayoutVars>
      </dgm:prSet>
      <dgm:spPr/>
    </dgm:pt>
    <dgm:pt modelId="{3C9E94E7-B01F-204D-B7FA-BB2478161880}" type="pres">
      <dgm:prSet presAssocID="{9AB95810-FAEF-9149-BFBB-7A51CF9F83E7}" presName="level3hierChild" presStyleCnt="0"/>
      <dgm:spPr/>
    </dgm:pt>
    <dgm:pt modelId="{F7040F47-CD8C-D74D-A214-5BA58BA737D7}" type="pres">
      <dgm:prSet presAssocID="{35204423-64E6-A142-9516-D39C2C518D4A}" presName="conn2-1" presStyleLbl="parChTrans1D2" presStyleIdx="3" presStyleCnt="7"/>
      <dgm:spPr/>
    </dgm:pt>
    <dgm:pt modelId="{A822F139-0700-A24D-9B02-9A54CFE7009C}" type="pres">
      <dgm:prSet presAssocID="{35204423-64E6-A142-9516-D39C2C518D4A}" presName="connTx" presStyleLbl="parChTrans1D2" presStyleIdx="3" presStyleCnt="7"/>
      <dgm:spPr/>
    </dgm:pt>
    <dgm:pt modelId="{711E5610-39B8-6F4D-ACE8-C92C8F325886}" type="pres">
      <dgm:prSet presAssocID="{14D1D54D-C8DE-F24F-8DD1-1240EA8998CF}" presName="root2" presStyleCnt="0"/>
      <dgm:spPr/>
    </dgm:pt>
    <dgm:pt modelId="{9452D71F-6449-4B46-8F90-48FB8BF796A8}" type="pres">
      <dgm:prSet presAssocID="{14D1D54D-C8DE-F24F-8DD1-1240EA8998CF}" presName="LevelTwoTextNode" presStyleLbl="node2" presStyleIdx="3" presStyleCnt="7" custLinFactY="-78983" custLinFactNeighborX="1755" custLinFactNeighborY="-100000">
        <dgm:presLayoutVars>
          <dgm:chPref val="3"/>
        </dgm:presLayoutVars>
      </dgm:prSet>
      <dgm:spPr/>
    </dgm:pt>
    <dgm:pt modelId="{A2B784B3-5E5D-0746-B601-A07B962922ED}" type="pres">
      <dgm:prSet presAssocID="{14D1D54D-C8DE-F24F-8DD1-1240EA8998CF}" presName="level3hierChild" presStyleCnt="0"/>
      <dgm:spPr/>
    </dgm:pt>
    <dgm:pt modelId="{4C73EBC4-283B-3345-A838-4462FC9481AB}" type="pres">
      <dgm:prSet presAssocID="{C87A5B76-2565-DB44-AD13-3239A8705FDE}" presName="conn2-1" presStyleLbl="parChTrans1D2" presStyleIdx="4" presStyleCnt="7"/>
      <dgm:spPr/>
    </dgm:pt>
    <dgm:pt modelId="{FEFB69E9-83A8-284D-AB5C-0B4A97841C0D}" type="pres">
      <dgm:prSet presAssocID="{C87A5B76-2565-DB44-AD13-3239A8705FDE}" presName="connTx" presStyleLbl="parChTrans1D2" presStyleIdx="4" presStyleCnt="7"/>
      <dgm:spPr/>
    </dgm:pt>
    <dgm:pt modelId="{93381918-E7C1-CE4F-A23A-E660D163CB02}" type="pres">
      <dgm:prSet presAssocID="{7C82DF46-32DA-6349-B67D-5B27CCEE86AE}" presName="root2" presStyleCnt="0"/>
      <dgm:spPr/>
    </dgm:pt>
    <dgm:pt modelId="{1599A893-9C4D-8C45-9FB2-1C7F1FC53381}" type="pres">
      <dgm:prSet presAssocID="{7C82DF46-32DA-6349-B67D-5B27CCEE86AE}" presName="LevelTwoTextNode" presStyleLbl="node2" presStyleIdx="4" presStyleCnt="7" custLinFactY="-36869" custLinFactNeighborX="5264" custLinFactNeighborY="-100000">
        <dgm:presLayoutVars>
          <dgm:chPref val="3"/>
        </dgm:presLayoutVars>
      </dgm:prSet>
      <dgm:spPr/>
    </dgm:pt>
    <dgm:pt modelId="{442835CE-EA87-0944-A499-2CF0B08EA5E1}" type="pres">
      <dgm:prSet presAssocID="{7C82DF46-32DA-6349-B67D-5B27CCEE86AE}" presName="level3hierChild" presStyleCnt="0"/>
      <dgm:spPr/>
    </dgm:pt>
    <dgm:pt modelId="{E925868F-B2BF-FF4C-85C2-E30A4D979D1B}" type="pres">
      <dgm:prSet presAssocID="{0CA40CB2-FB54-9349-AB89-32BAE7CCEE2C}" presName="conn2-1" presStyleLbl="parChTrans1D2" presStyleIdx="5" presStyleCnt="7"/>
      <dgm:spPr/>
    </dgm:pt>
    <dgm:pt modelId="{B321EB70-E635-A94F-A22E-E65534D9BFF5}" type="pres">
      <dgm:prSet presAssocID="{0CA40CB2-FB54-9349-AB89-32BAE7CCEE2C}" presName="connTx" presStyleLbl="parChTrans1D2" presStyleIdx="5" presStyleCnt="7"/>
      <dgm:spPr/>
    </dgm:pt>
    <dgm:pt modelId="{8E6A2111-AC6B-8A4B-92D4-0FE79D4E9401}" type="pres">
      <dgm:prSet presAssocID="{95BC6B61-F36C-A54E-AB8B-2C042310CE09}" presName="root2" presStyleCnt="0"/>
      <dgm:spPr/>
    </dgm:pt>
    <dgm:pt modelId="{905134D9-5D30-304D-AC7B-DD684E9CD5BD}" type="pres">
      <dgm:prSet presAssocID="{95BC6B61-F36C-A54E-AB8B-2C042310CE09}" presName="LevelTwoTextNode" presStyleLbl="node2" presStyleIdx="5" presStyleCnt="7" custLinFactNeighborX="3509" custLinFactNeighborY="-87737">
        <dgm:presLayoutVars>
          <dgm:chPref val="3"/>
        </dgm:presLayoutVars>
      </dgm:prSet>
      <dgm:spPr/>
    </dgm:pt>
    <dgm:pt modelId="{326DF4E6-516A-9E45-A799-B39D94A304CA}" type="pres">
      <dgm:prSet presAssocID="{95BC6B61-F36C-A54E-AB8B-2C042310CE09}" presName="level3hierChild" presStyleCnt="0"/>
      <dgm:spPr/>
    </dgm:pt>
    <dgm:pt modelId="{EE82C3CC-D5A0-8445-8296-5E2BD8B38A1E}" type="pres">
      <dgm:prSet presAssocID="{8DA25DB9-507C-5C47-8B98-28E4E4ECA682}" presName="conn2-1" presStyleLbl="parChTrans1D2" presStyleIdx="6" presStyleCnt="7"/>
      <dgm:spPr/>
    </dgm:pt>
    <dgm:pt modelId="{202AD028-71B6-FB42-8570-D1A522FDA3CF}" type="pres">
      <dgm:prSet presAssocID="{8DA25DB9-507C-5C47-8B98-28E4E4ECA682}" presName="connTx" presStyleLbl="parChTrans1D2" presStyleIdx="6" presStyleCnt="7"/>
      <dgm:spPr/>
    </dgm:pt>
    <dgm:pt modelId="{EB703A3D-57FC-534A-9064-7DF7DE89DA49}" type="pres">
      <dgm:prSet presAssocID="{FECC77B3-D769-004B-ABC2-37A087D28768}" presName="root2" presStyleCnt="0"/>
      <dgm:spPr/>
    </dgm:pt>
    <dgm:pt modelId="{BEB7EA46-5754-704B-B771-36F556AF0770}" type="pres">
      <dgm:prSet presAssocID="{FECC77B3-D769-004B-ABC2-37A087D28768}" presName="LevelTwoTextNode" presStyleLbl="node2" presStyleIdx="6" presStyleCnt="7">
        <dgm:presLayoutVars>
          <dgm:chPref val="3"/>
        </dgm:presLayoutVars>
      </dgm:prSet>
      <dgm:spPr/>
    </dgm:pt>
    <dgm:pt modelId="{72182353-1829-4C4F-A5CA-7621308CA52E}" type="pres">
      <dgm:prSet presAssocID="{FECC77B3-D769-004B-ABC2-37A087D28768}" presName="level3hierChild" presStyleCnt="0"/>
      <dgm:spPr/>
    </dgm:pt>
  </dgm:ptLst>
  <dgm:cxnLst>
    <dgm:cxn modelId="{859C2C04-6F0B-47EA-83B5-354D56BBEFFE}" type="presOf" srcId="{FECC77B3-D769-004B-ABC2-37A087D28768}" destId="{BEB7EA46-5754-704B-B771-36F556AF0770}" srcOrd="0" destOrd="0" presId="urn:microsoft.com/office/officeart/2005/8/layout/hierarchy2"/>
    <dgm:cxn modelId="{6F96740F-5CF9-7F41-932F-3CF4EC1A920D}" srcId="{49B54CB1-27F9-0940-A9B9-12DB46391539}" destId="{4BDD5B3F-3456-3D4A-B0C7-D0DEF0D6AB32}" srcOrd="0" destOrd="0" parTransId="{16016013-E388-AF4B-A1A4-80F08DF621F6}" sibTransId="{80303443-2885-784E-AC1C-A435EEFC4CA1}"/>
    <dgm:cxn modelId="{AC5E9411-908D-D942-801D-624ECB461333}" srcId="{40BE9C85-8ADB-0744-A021-655F1BCB858C}" destId="{25E43982-D556-2D44-A8BD-F74F33E9B775}" srcOrd="2" destOrd="0" parTransId="{27137B1E-A651-1C4F-B634-FB84BB6F5452}" sibTransId="{122C9ED0-9E7D-1642-82F0-C7350C931CB2}"/>
    <dgm:cxn modelId="{EE5E5C1C-DE60-47FD-A6F3-40EC26A832A9}" type="presOf" srcId="{95BC6B61-F36C-A54E-AB8B-2C042310CE09}" destId="{905134D9-5D30-304D-AC7B-DD684E9CD5BD}" srcOrd="0" destOrd="0" presId="urn:microsoft.com/office/officeart/2005/8/layout/hierarchy2"/>
    <dgm:cxn modelId="{E598841D-4CBD-4634-BECA-81FFE7751CAB}" type="presOf" srcId="{C87A5B76-2565-DB44-AD13-3239A8705FDE}" destId="{4C73EBC4-283B-3345-A838-4462FC9481AB}" srcOrd="0" destOrd="0" presId="urn:microsoft.com/office/officeart/2005/8/layout/hierarchy2"/>
    <dgm:cxn modelId="{F6AE4C1E-7E5F-450D-980C-1F6F3A21598C}" type="presOf" srcId="{9AB95810-FAEF-9149-BFBB-7A51CF9F83E7}" destId="{A716AA28-385D-B14C-AAA1-2C70F01A1A35}" srcOrd="0" destOrd="0" presId="urn:microsoft.com/office/officeart/2005/8/layout/hierarchy2"/>
    <dgm:cxn modelId="{74B34222-DF2C-44F8-A019-D52AA94B655E}" type="presOf" srcId="{B03D9E78-3B51-0A41-A742-C5C83814FE7A}" destId="{10E556B4-35BD-1947-81D1-B5A99CB0697E}" srcOrd="0" destOrd="0" presId="urn:microsoft.com/office/officeart/2005/8/layout/hierarchy2"/>
    <dgm:cxn modelId="{FDCD2C24-230C-D84A-8898-CA6A1987C36B}" srcId="{49B54CB1-27F9-0940-A9B9-12DB46391539}" destId="{40BE9C85-8ADB-0744-A021-655F1BCB858C}" srcOrd="2" destOrd="0" parTransId="{AAED0ECE-7E4F-A740-BECF-A8B7E8BCD976}" sibTransId="{AB8E9C6E-D8A3-5743-BDCF-F189B0533FC0}"/>
    <dgm:cxn modelId="{CE5C6025-A332-424A-B0EF-7E7642EF6E46}" srcId="{40BE9C85-8ADB-0744-A021-655F1BCB858C}" destId="{9AB95810-FAEF-9149-BFBB-7A51CF9F83E7}" srcOrd="9" destOrd="0" parTransId="{BF877215-90A9-834D-8DAE-9199EC15EEC3}" sibTransId="{1D71A6CC-1625-394E-ACD0-57DA2A54A63E}"/>
    <dgm:cxn modelId="{2ACF0C26-C9E9-DB49-9EC9-DFAEC99498F8}" srcId="{1091D0B4-B0A8-A242-970D-C89338364C2D}" destId="{49B54CB1-27F9-0940-A9B9-12DB46391539}" srcOrd="0" destOrd="0" parTransId="{1AAD5D84-639C-EC49-8E3C-E8C74F51A4B6}" sibTransId="{451037B7-2C32-AA44-A809-157BE1251A1E}"/>
    <dgm:cxn modelId="{D59D1627-F141-F442-9554-E36EE43D3641}" srcId="{40BE9C85-8ADB-0744-A021-655F1BCB858C}" destId="{FD2775E2-A921-4440-AF38-8C368F84D7D5}" srcOrd="4" destOrd="0" parTransId="{FD6DF9E9-D3C8-1F42-938C-47353B7D0208}" sibTransId="{E0E4558F-50A9-FD43-AE7F-7E6790C7FB3D}"/>
    <dgm:cxn modelId="{99B8222D-B05E-4114-80B2-8E77F8890EC1}" type="presOf" srcId="{500F8548-89CF-774C-BEFE-A9F4702AFD6E}" destId="{0B915AFC-BD61-D84F-8D95-90F97E4B185D}" srcOrd="0" destOrd="0" presId="urn:microsoft.com/office/officeart/2005/8/layout/hierarchy2"/>
    <dgm:cxn modelId="{409C3230-4144-4FDC-984D-0644F45ACE66}" type="presOf" srcId="{49B54CB1-27F9-0940-A9B9-12DB46391539}" destId="{5C9D9D6E-5068-D647-A94C-127F70A4DDA3}" srcOrd="0" destOrd="0" presId="urn:microsoft.com/office/officeart/2005/8/layout/hierarchy2"/>
    <dgm:cxn modelId="{B8352B38-62BB-4A8F-84A0-AEFA5CEBC9BA}" type="presOf" srcId="{A2804F6B-4FDB-C349-87F6-D84A23B3F0FD}" destId="{91E5BB68-E92D-4B4E-A7D1-AC027D65CCBA}" srcOrd="0" destOrd="0" presId="urn:microsoft.com/office/officeart/2005/8/layout/hierarchy2"/>
    <dgm:cxn modelId="{531DB33C-0776-4931-B266-A36CBEE48EFB}" type="presOf" srcId="{A2804F6B-4FDB-C349-87F6-D84A23B3F0FD}" destId="{90AC13E0-39F2-7F41-A741-35BA2868D96D}" srcOrd="1" destOrd="0" presId="urn:microsoft.com/office/officeart/2005/8/layout/hierarchy2"/>
    <dgm:cxn modelId="{61A06A3F-EE9D-4640-A2F3-82C30B41952F}" type="presOf" srcId="{7C82DF46-32DA-6349-B67D-5B27CCEE86AE}" destId="{1599A893-9C4D-8C45-9FB2-1C7F1FC53381}" srcOrd="0" destOrd="0" presId="urn:microsoft.com/office/officeart/2005/8/layout/hierarchy2"/>
    <dgm:cxn modelId="{AA6F3366-BCE8-4F7B-9F48-680AED77DCF8}" type="presOf" srcId="{B5A9A313-63AD-3C4F-8415-1C82D3FAC779}" destId="{A8A97974-478F-5C49-A20D-B3F8093D2164}" srcOrd="1" destOrd="0" presId="urn:microsoft.com/office/officeart/2005/8/layout/hierarchy2"/>
    <dgm:cxn modelId="{328B8B66-2905-4B1F-97E6-CB8AFB039768}" type="presOf" srcId="{25E43982-D556-2D44-A8BD-F74F33E9B775}" destId="{AAF0CD4F-DDB2-B04A-873D-5E37A968C934}" srcOrd="0" destOrd="0" presId="urn:microsoft.com/office/officeart/2005/8/layout/hierarchy2"/>
    <dgm:cxn modelId="{EAD6DC46-669B-C94B-8894-B419F0AD829C}" srcId="{49B54CB1-27F9-0940-A9B9-12DB46391539}" destId="{14D1D54D-C8DE-F24F-8DD1-1240EA8998CF}" srcOrd="3" destOrd="0" parTransId="{35204423-64E6-A142-9516-D39C2C518D4A}" sibTransId="{B8D9BE40-D80C-584E-A831-BB7C01E2084C}"/>
    <dgm:cxn modelId="{828E6C67-C5B9-9743-9F5D-CD6EEABAD585}" srcId="{40BE9C85-8ADB-0744-A021-655F1BCB858C}" destId="{4750090B-A2A1-E246-A852-179E4E7BFE43}" srcOrd="6" destOrd="0" parTransId="{A2804F6B-4FDB-C349-87F6-D84A23B3F0FD}" sibTransId="{F84336C1-D3A2-A14A-8BB0-640DDE0483E6}"/>
    <dgm:cxn modelId="{E7C9A867-7961-3C47-BC07-2A4816BE23F6}" srcId="{40BE9C85-8ADB-0744-A021-655F1BCB858C}" destId="{B03D9E78-3B51-0A41-A742-C5C83814FE7A}" srcOrd="8" destOrd="0" parTransId="{F6669A5D-3DC5-9E40-8AFF-AB0DE9C7AC49}" sibTransId="{FCE13A18-BD9E-C14B-BF22-800C54B293D7}"/>
    <dgm:cxn modelId="{954E1C49-01AA-874A-B1F2-BFC58569F55F}" srcId="{40BE9C85-8ADB-0744-A021-655F1BCB858C}" destId="{3722F81E-2053-9441-A45D-D6F02092F664}" srcOrd="3" destOrd="0" parTransId="{500F8548-89CF-774C-BEFE-A9F4702AFD6E}" sibTransId="{09016AFB-4FA4-9146-A63B-13C6C1062964}"/>
    <dgm:cxn modelId="{515AFF49-C7DA-1D46-B561-3A278907816D}" srcId="{49B54CB1-27F9-0940-A9B9-12DB46391539}" destId="{FECC77B3-D769-004B-ABC2-37A087D28768}" srcOrd="6" destOrd="0" parTransId="{8DA25DB9-507C-5C47-8B98-28E4E4ECA682}" sibTransId="{E72940F0-4568-204B-8326-B8F9D2FCAFF7}"/>
    <dgm:cxn modelId="{D632A54A-FD2E-42AC-856A-3600D0E357BC}" type="presOf" srcId="{FD6DF9E9-D3C8-1F42-938C-47353B7D0208}" destId="{CBEF5528-98AB-3B4A-89A8-7BD582613C7A}" srcOrd="0" destOrd="0" presId="urn:microsoft.com/office/officeart/2005/8/layout/hierarchy2"/>
    <dgm:cxn modelId="{D35C1A6C-50B9-4039-A064-AB7B5350DC93}" type="presOf" srcId="{0CA40CB2-FB54-9349-AB89-32BAE7CCEE2C}" destId="{E925868F-B2BF-FF4C-85C2-E30A4D979D1B}" srcOrd="0" destOrd="0" presId="urn:microsoft.com/office/officeart/2005/8/layout/hierarchy2"/>
    <dgm:cxn modelId="{B5067D4C-0310-4732-A7B1-2F7EECCFA490}" type="presOf" srcId="{6FC82AEE-7AE2-5C45-8603-44E6943272B9}" destId="{8468E1E6-E6D1-D644-91AE-62BBEF708CC7}" srcOrd="0" destOrd="0" presId="urn:microsoft.com/office/officeart/2005/8/layout/hierarchy2"/>
    <dgm:cxn modelId="{4C4F206D-43AC-41F0-843C-97B04D72E5E8}" type="presOf" srcId="{35204423-64E6-A142-9516-D39C2C518D4A}" destId="{A822F139-0700-A24D-9B02-9A54CFE7009C}" srcOrd="1" destOrd="0" presId="urn:microsoft.com/office/officeart/2005/8/layout/hierarchy2"/>
    <dgm:cxn modelId="{30A33750-8A4A-41D6-A57F-05CFCE3442FC}" type="presOf" srcId="{B5A9A313-63AD-3C4F-8415-1C82D3FAC779}" destId="{38E2EB0F-C0EE-CE4B-907A-DCE8D7A29E07}" srcOrd="0" destOrd="0" presId="urn:microsoft.com/office/officeart/2005/8/layout/hierarchy2"/>
    <dgm:cxn modelId="{D3F8BF70-51FB-4A1E-98E9-45488C6E966A}" type="presOf" srcId="{27137B1E-A651-1C4F-B634-FB84BB6F5452}" destId="{793C467B-EEA8-3649-96BE-1028730F43F9}" srcOrd="0" destOrd="0" presId="urn:microsoft.com/office/officeart/2005/8/layout/hierarchy2"/>
    <dgm:cxn modelId="{96025472-994D-42E8-9B3C-335E239DEEF0}" type="presOf" srcId="{C87A5B76-2565-DB44-AD13-3239A8705FDE}" destId="{FEFB69E9-83A8-284D-AB5C-0B4A97841C0D}" srcOrd="1" destOrd="0" presId="urn:microsoft.com/office/officeart/2005/8/layout/hierarchy2"/>
    <dgm:cxn modelId="{9E5B6656-D6CB-C24F-8D89-F685D734739D}" srcId="{49B54CB1-27F9-0940-A9B9-12DB46391539}" destId="{409D6E02-4086-1845-AD59-509BA9F22A65}" srcOrd="1" destOrd="0" parTransId="{B98E1892-83BF-FA4F-A5B7-EC6DA7224672}" sibTransId="{AA32928C-8577-E648-A4ED-45DE7206C5D7}"/>
    <dgm:cxn modelId="{55656278-AD45-E24C-8933-8F28C6D40C10}" srcId="{40BE9C85-8ADB-0744-A021-655F1BCB858C}" destId="{762DDC99-BD20-B640-AF6E-C44E7E3FF3DE}" srcOrd="7" destOrd="0" parTransId="{6FC82AEE-7AE2-5C45-8603-44E6943272B9}" sibTransId="{4E4CC9DF-D7D8-3C48-AA23-69A647503401}"/>
    <dgm:cxn modelId="{49E41479-D8D1-4733-BA6C-AF42729D460A}" type="presOf" srcId="{4BDD5B3F-3456-3D4A-B0C7-D0DEF0D6AB32}" destId="{B1D279BD-48E6-FA40-9AAF-F21C63B9C3C1}" srcOrd="0" destOrd="0" presId="urn:microsoft.com/office/officeart/2005/8/layout/hierarchy2"/>
    <dgm:cxn modelId="{ABFE2082-F7CF-4137-8582-F67C08F04532}" type="presOf" srcId="{6FC82AEE-7AE2-5C45-8603-44E6943272B9}" destId="{FD7A32ED-35CA-804A-A8D1-CD18E58E5F77}" srcOrd="1" destOrd="0" presId="urn:microsoft.com/office/officeart/2005/8/layout/hierarchy2"/>
    <dgm:cxn modelId="{4751258B-8BCB-42D8-9860-DFD2155CE621}" type="presOf" srcId="{F6669A5D-3DC5-9E40-8AFF-AB0DE9C7AC49}" destId="{376F776F-3794-B445-9116-B61F84AE68C2}" srcOrd="0" destOrd="0" presId="urn:microsoft.com/office/officeart/2005/8/layout/hierarchy2"/>
    <dgm:cxn modelId="{6D3DFE8E-C66C-4846-95B8-CB4F9D32FA34}" type="presOf" srcId="{AAED0ECE-7E4F-A740-BECF-A8B7E8BCD976}" destId="{C02CDE16-D20D-A64F-9488-C564AB8A9559}" srcOrd="1" destOrd="0" presId="urn:microsoft.com/office/officeart/2005/8/layout/hierarchy2"/>
    <dgm:cxn modelId="{06C3CC92-4A1A-D34E-A01E-45D5AF11E2E4}" srcId="{40BE9C85-8ADB-0744-A021-655F1BCB858C}" destId="{51A11129-E51A-9C4A-AC0D-C7E3C73D92CC}" srcOrd="0" destOrd="0" parTransId="{68FF93B7-229D-6940-9417-2A088B95306B}" sibTransId="{3E042959-53BC-FD47-8C8C-1B3C441AA009}"/>
    <dgm:cxn modelId="{656F7294-5BC3-461B-BFD8-0A42FA185AB3}" type="presOf" srcId="{BF877215-90A9-834D-8DAE-9199EC15EEC3}" destId="{1F8C2982-3689-8149-BF17-9B47F5E148ED}" srcOrd="1" destOrd="0" presId="urn:microsoft.com/office/officeart/2005/8/layout/hierarchy2"/>
    <dgm:cxn modelId="{2D4E8D95-81AF-42F9-A8A0-64FF339354D6}" type="presOf" srcId="{51A11129-E51A-9C4A-AC0D-C7E3C73D92CC}" destId="{870259DA-6BA8-3A4D-B5F4-ECA0706402E5}" srcOrd="0" destOrd="0" presId="urn:microsoft.com/office/officeart/2005/8/layout/hierarchy2"/>
    <dgm:cxn modelId="{E124BE95-DD99-47BA-A20D-F1819FC42912}" type="presOf" srcId="{4750090B-A2A1-E246-A852-179E4E7BFE43}" destId="{05FFEF9A-4B41-4846-A882-BB5737261CDA}" srcOrd="0" destOrd="0" presId="urn:microsoft.com/office/officeart/2005/8/layout/hierarchy2"/>
    <dgm:cxn modelId="{088C9E98-EF12-4DE7-9293-A96C72D5A46A}" type="presOf" srcId="{27137B1E-A651-1C4F-B634-FB84BB6F5452}" destId="{58414875-86A2-8F4B-8546-3D1612522091}" srcOrd="1" destOrd="0" presId="urn:microsoft.com/office/officeart/2005/8/layout/hierarchy2"/>
    <dgm:cxn modelId="{A1A7719C-5266-4D94-B692-8EE3EAF387CB}" type="presOf" srcId="{762DDC99-BD20-B640-AF6E-C44E7E3FF3DE}" destId="{99991059-D08A-694C-9AC8-D330F0DDC25A}" srcOrd="0" destOrd="0" presId="urn:microsoft.com/office/officeart/2005/8/layout/hierarchy2"/>
    <dgm:cxn modelId="{2AC9279D-705C-4609-9AD7-28A0B4CD5294}" type="presOf" srcId="{8DA25DB9-507C-5C47-8B98-28E4E4ECA682}" destId="{EE82C3CC-D5A0-8445-8296-5E2BD8B38A1E}" srcOrd="0" destOrd="0" presId="urn:microsoft.com/office/officeart/2005/8/layout/hierarchy2"/>
    <dgm:cxn modelId="{65D044A1-5D34-4889-8AD9-5B7C93576608}" type="presOf" srcId="{BF877215-90A9-834D-8DAE-9199EC15EEC3}" destId="{53CE7C46-F6CE-1641-822B-A4CF1688C0C2}" srcOrd="0" destOrd="0" presId="urn:microsoft.com/office/officeart/2005/8/layout/hierarchy2"/>
    <dgm:cxn modelId="{917640A2-ACBA-4981-B888-D4BD45E45C88}" type="presOf" srcId="{16016013-E388-AF4B-A1A4-80F08DF621F6}" destId="{F75490A2-B440-E24D-9481-7044A0A445EE}" srcOrd="1" destOrd="0" presId="urn:microsoft.com/office/officeart/2005/8/layout/hierarchy2"/>
    <dgm:cxn modelId="{AC9F87A6-548E-45B6-8C2A-8AEADCD8C74B}" type="presOf" srcId="{B98E1892-83BF-FA4F-A5B7-EC6DA7224672}" destId="{301BB1FE-BD23-6A48-B441-2D8E9910FF75}" srcOrd="0" destOrd="0" presId="urn:microsoft.com/office/officeart/2005/8/layout/hierarchy2"/>
    <dgm:cxn modelId="{9CF91EA9-5472-4937-A6E3-CC200E09A915}" type="presOf" srcId="{CDE9C9B3-682B-4840-BCE3-62D433332C6C}" destId="{22F9E6DA-79AB-3340-BF58-83C372B1314E}" srcOrd="0" destOrd="0" presId="urn:microsoft.com/office/officeart/2005/8/layout/hierarchy2"/>
    <dgm:cxn modelId="{07D4FFAE-0107-4958-AC7E-18B2D6DC305B}" type="presOf" srcId="{500F8548-89CF-774C-BEFE-A9F4702AFD6E}" destId="{27BEC298-A5CB-EA4F-B70B-ADFCF1C37AA9}" srcOrd="1" destOrd="0" presId="urn:microsoft.com/office/officeart/2005/8/layout/hierarchy2"/>
    <dgm:cxn modelId="{6243B0B0-5348-4B18-B2CD-90645BA839A7}" type="presOf" srcId="{FD2775E2-A921-4440-AF38-8C368F84D7D5}" destId="{0DA8F9F7-1F4A-774D-B5F9-FE74320B1F9B}" srcOrd="0" destOrd="0" presId="urn:microsoft.com/office/officeart/2005/8/layout/hierarchy2"/>
    <dgm:cxn modelId="{A74C14B2-5CEB-40FA-A8FC-FB654927B492}" type="presOf" srcId="{0CA40CB2-FB54-9349-AB89-32BAE7CCEE2C}" destId="{B321EB70-E635-A94F-A22E-E65534D9BFF5}" srcOrd="1" destOrd="0" presId="urn:microsoft.com/office/officeart/2005/8/layout/hierarchy2"/>
    <dgm:cxn modelId="{1F70E8B5-6D09-4BA6-A79F-491DFC93B88F}" type="presOf" srcId="{CDE9C9B3-682B-4840-BCE3-62D433332C6C}" destId="{6871F3A8-CB48-9D47-8FC9-7CC9E94F09D0}" srcOrd="1" destOrd="0" presId="urn:microsoft.com/office/officeart/2005/8/layout/hierarchy2"/>
    <dgm:cxn modelId="{B44C1DBC-04D0-4CCC-BFCC-9A5A39932EF1}" type="presOf" srcId="{F6669A5D-3DC5-9E40-8AFF-AB0DE9C7AC49}" destId="{A46A9B9E-482A-434A-9598-6BE315671D69}" srcOrd="1" destOrd="0" presId="urn:microsoft.com/office/officeart/2005/8/layout/hierarchy2"/>
    <dgm:cxn modelId="{7E660FC2-4D86-4D5C-A39B-5DCB4CDE3776}" type="presOf" srcId="{1E3A1AA6-11DC-C948-97C6-DE3788E0577A}" destId="{ED984C95-FA9D-0249-A264-BCE0447018BB}" srcOrd="0" destOrd="0" presId="urn:microsoft.com/office/officeart/2005/8/layout/hierarchy2"/>
    <dgm:cxn modelId="{B4833AC3-8FA4-4996-9F76-14E82E2E260B}" type="presOf" srcId="{FD6DF9E9-D3C8-1F42-938C-47353B7D0208}" destId="{F97086FF-BBBB-D747-AE74-4147B08D093F}" srcOrd="1" destOrd="0" presId="urn:microsoft.com/office/officeart/2005/8/layout/hierarchy2"/>
    <dgm:cxn modelId="{B87124C8-649D-4739-A519-A1F8D5EDA568}" type="presOf" srcId="{1091D0B4-B0A8-A242-970D-C89338364C2D}" destId="{A2B6AEE5-EA18-AE45-A49D-353DD5DE929D}" srcOrd="0" destOrd="0" presId="urn:microsoft.com/office/officeart/2005/8/layout/hierarchy2"/>
    <dgm:cxn modelId="{D7FE1AD0-4FE0-4D3E-B118-D97C4B09651F}" type="presOf" srcId="{14D1D54D-C8DE-F24F-8DD1-1240EA8998CF}" destId="{9452D71F-6449-4B46-8F90-48FB8BF796A8}" srcOrd="0" destOrd="0" presId="urn:microsoft.com/office/officeart/2005/8/layout/hierarchy2"/>
    <dgm:cxn modelId="{1D69E1D1-EE40-0C49-8DA1-E635830CFFE1}" srcId="{49B54CB1-27F9-0940-A9B9-12DB46391539}" destId="{95BC6B61-F36C-A54E-AB8B-2C042310CE09}" srcOrd="5" destOrd="0" parTransId="{0CA40CB2-FB54-9349-AB89-32BAE7CCEE2C}" sibTransId="{AD869D91-2642-C444-B908-49FA6A32C2B0}"/>
    <dgm:cxn modelId="{717D1ED2-2842-4BD1-A4F8-FE7E9A429BFA}" type="presOf" srcId="{AAED0ECE-7E4F-A740-BECF-A8B7E8BCD976}" destId="{F11A8332-E98A-1D44-83B9-161FB904429D}" srcOrd="0" destOrd="0" presId="urn:microsoft.com/office/officeart/2005/8/layout/hierarchy2"/>
    <dgm:cxn modelId="{00D52CD2-C3F5-49D4-AF4E-C2FFE62E224D}" type="presOf" srcId="{40BE9C85-8ADB-0744-A021-655F1BCB858C}" destId="{4861A967-3E57-C548-B508-7231577905A0}" srcOrd="0" destOrd="0" presId="urn:microsoft.com/office/officeart/2005/8/layout/hierarchy2"/>
    <dgm:cxn modelId="{E0AC4FD9-6BC8-48E4-8D53-480F6CC42A6D}" type="presOf" srcId="{3722F81E-2053-9441-A45D-D6F02092F664}" destId="{5ACD8096-1913-194A-A67F-F46ACCB2F164}" srcOrd="0" destOrd="0" presId="urn:microsoft.com/office/officeart/2005/8/layout/hierarchy2"/>
    <dgm:cxn modelId="{7EBC51DB-0129-B44D-9758-CD81FCFA8E5F}" srcId="{49B54CB1-27F9-0940-A9B9-12DB46391539}" destId="{7C82DF46-32DA-6349-B67D-5B27CCEE86AE}" srcOrd="4" destOrd="0" parTransId="{C87A5B76-2565-DB44-AD13-3239A8705FDE}" sibTransId="{D968C8F5-516C-A944-9F5F-EB9A8FC475AF}"/>
    <dgm:cxn modelId="{36CBE4DB-2145-4434-B4D1-0BED00E2A39B}" type="presOf" srcId="{35204423-64E6-A142-9516-D39C2C518D4A}" destId="{F7040F47-CD8C-D74D-A214-5BA58BA737D7}" srcOrd="0" destOrd="0" presId="urn:microsoft.com/office/officeart/2005/8/layout/hierarchy2"/>
    <dgm:cxn modelId="{BD551BDF-A756-1F41-A227-B5BFB8471C3C}" srcId="{40BE9C85-8ADB-0744-A021-655F1BCB858C}" destId="{FDCF4A4A-9E84-4C49-BEAD-9304754690D8}" srcOrd="1" destOrd="0" parTransId="{CDE9C9B3-682B-4840-BCE3-62D433332C6C}" sibTransId="{6157A171-D537-9343-917E-045F05767749}"/>
    <dgm:cxn modelId="{254E1EE1-D329-4B09-A153-C8E343B978B8}" type="presOf" srcId="{68FF93B7-229D-6940-9417-2A088B95306B}" destId="{6570638B-3009-0841-9BE6-65F062369ADA}" srcOrd="0" destOrd="0" presId="urn:microsoft.com/office/officeart/2005/8/layout/hierarchy2"/>
    <dgm:cxn modelId="{D64BF4E6-AD82-4998-91CC-89385ACA8DF1}" type="presOf" srcId="{409D6E02-4086-1845-AD59-509BA9F22A65}" destId="{DAF31063-4F4C-F24C-8E8B-97412F723DD7}" srcOrd="0" destOrd="0" presId="urn:microsoft.com/office/officeart/2005/8/layout/hierarchy2"/>
    <dgm:cxn modelId="{C99A89ED-B93E-47E1-849D-A950BEC4B5E9}" type="presOf" srcId="{8DA25DB9-507C-5C47-8B98-28E4E4ECA682}" destId="{202AD028-71B6-FB42-8570-D1A522FDA3CF}" srcOrd="1" destOrd="0" presId="urn:microsoft.com/office/officeart/2005/8/layout/hierarchy2"/>
    <dgm:cxn modelId="{17FE99EE-8A3A-4751-9E7A-483CA461FA26}" type="presOf" srcId="{B98E1892-83BF-FA4F-A5B7-EC6DA7224672}" destId="{13681636-6D56-6C45-B65A-D05608D149E3}" srcOrd="1" destOrd="0" presId="urn:microsoft.com/office/officeart/2005/8/layout/hierarchy2"/>
    <dgm:cxn modelId="{0CC2DFF5-C899-487D-9675-71E7A62C8FB6}" type="presOf" srcId="{FDCF4A4A-9E84-4C49-BEAD-9304754690D8}" destId="{D145C8ED-1B5A-664A-888D-BDE113B15802}" srcOrd="0" destOrd="0" presId="urn:microsoft.com/office/officeart/2005/8/layout/hierarchy2"/>
    <dgm:cxn modelId="{187A5EF6-A5B1-964A-97DA-BCD30AB178C2}" srcId="{40BE9C85-8ADB-0744-A021-655F1BCB858C}" destId="{1E3A1AA6-11DC-C948-97C6-DE3788E0577A}" srcOrd="5" destOrd="0" parTransId="{B5A9A313-63AD-3C4F-8415-1C82D3FAC779}" sibTransId="{8F1013FA-3885-B94E-99C1-09F3FE33643D}"/>
    <dgm:cxn modelId="{57F166FA-B1C8-4A22-8B5E-AA27B7BD745B}" type="presOf" srcId="{68FF93B7-229D-6940-9417-2A088B95306B}" destId="{2D12C628-F8E7-AC4A-B147-78CE7FB06A49}" srcOrd="1" destOrd="0" presId="urn:microsoft.com/office/officeart/2005/8/layout/hierarchy2"/>
    <dgm:cxn modelId="{C91993FB-2096-4B8E-87B0-B9E433D96209}" type="presOf" srcId="{16016013-E388-AF4B-A1A4-80F08DF621F6}" destId="{B2889CF6-2AD9-6648-9ECA-3958FA10425E}" srcOrd="0" destOrd="0" presId="urn:microsoft.com/office/officeart/2005/8/layout/hierarchy2"/>
    <dgm:cxn modelId="{E53574D8-4D7D-4BA8-A052-A820981D6390}" type="presParOf" srcId="{A2B6AEE5-EA18-AE45-A49D-353DD5DE929D}" destId="{733F89F4-79AC-2E48-8F15-008DFA9BC8F3}" srcOrd="0" destOrd="0" presId="urn:microsoft.com/office/officeart/2005/8/layout/hierarchy2"/>
    <dgm:cxn modelId="{893004DE-228D-4CC4-A78C-3641ADD0153F}" type="presParOf" srcId="{733F89F4-79AC-2E48-8F15-008DFA9BC8F3}" destId="{5C9D9D6E-5068-D647-A94C-127F70A4DDA3}" srcOrd="0" destOrd="0" presId="urn:microsoft.com/office/officeart/2005/8/layout/hierarchy2"/>
    <dgm:cxn modelId="{CA8899EB-7619-445B-AE8F-75C06AEF316E}" type="presParOf" srcId="{733F89F4-79AC-2E48-8F15-008DFA9BC8F3}" destId="{3D0A2953-4D29-3F4C-B4FF-C712A7B8C19D}" srcOrd="1" destOrd="0" presId="urn:microsoft.com/office/officeart/2005/8/layout/hierarchy2"/>
    <dgm:cxn modelId="{B7EF8920-9883-4F5E-A59C-F5AC794926F2}" type="presParOf" srcId="{3D0A2953-4D29-3F4C-B4FF-C712A7B8C19D}" destId="{B2889CF6-2AD9-6648-9ECA-3958FA10425E}" srcOrd="0" destOrd="0" presId="urn:microsoft.com/office/officeart/2005/8/layout/hierarchy2"/>
    <dgm:cxn modelId="{94CD69A8-5C4F-449C-B980-88307E5AC656}" type="presParOf" srcId="{B2889CF6-2AD9-6648-9ECA-3958FA10425E}" destId="{F75490A2-B440-E24D-9481-7044A0A445EE}" srcOrd="0" destOrd="0" presId="urn:microsoft.com/office/officeart/2005/8/layout/hierarchy2"/>
    <dgm:cxn modelId="{9C9C3C16-54A0-4976-BBC2-262A1CF533FC}" type="presParOf" srcId="{3D0A2953-4D29-3F4C-B4FF-C712A7B8C19D}" destId="{1E4F9BBE-6618-664D-8A3A-8E6881220CB2}" srcOrd="1" destOrd="0" presId="urn:microsoft.com/office/officeart/2005/8/layout/hierarchy2"/>
    <dgm:cxn modelId="{85A55344-69F9-40DA-9C3C-7C0C91E61525}" type="presParOf" srcId="{1E4F9BBE-6618-664D-8A3A-8E6881220CB2}" destId="{B1D279BD-48E6-FA40-9AAF-F21C63B9C3C1}" srcOrd="0" destOrd="0" presId="urn:microsoft.com/office/officeart/2005/8/layout/hierarchy2"/>
    <dgm:cxn modelId="{1FEF156E-DE07-4A99-8CCD-1CC8A87D230D}" type="presParOf" srcId="{1E4F9BBE-6618-664D-8A3A-8E6881220CB2}" destId="{7FE3B00D-D94C-644B-8F1A-5A1DF1FA5209}" srcOrd="1" destOrd="0" presId="urn:microsoft.com/office/officeart/2005/8/layout/hierarchy2"/>
    <dgm:cxn modelId="{40DBB60B-8C6E-4AA7-BFEB-68F0AD7EA4FE}" type="presParOf" srcId="{3D0A2953-4D29-3F4C-B4FF-C712A7B8C19D}" destId="{301BB1FE-BD23-6A48-B441-2D8E9910FF75}" srcOrd="2" destOrd="0" presId="urn:microsoft.com/office/officeart/2005/8/layout/hierarchy2"/>
    <dgm:cxn modelId="{B0A99F89-8614-4818-9671-8FAA87519AEC}" type="presParOf" srcId="{301BB1FE-BD23-6A48-B441-2D8E9910FF75}" destId="{13681636-6D56-6C45-B65A-D05608D149E3}" srcOrd="0" destOrd="0" presId="urn:microsoft.com/office/officeart/2005/8/layout/hierarchy2"/>
    <dgm:cxn modelId="{28007C52-3A06-4581-90ED-8495066CE854}" type="presParOf" srcId="{3D0A2953-4D29-3F4C-B4FF-C712A7B8C19D}" destId="{9F0FE22B-E17C-8341-96CB-D740D7D676C2}" srcOrd="3" destOrd="0" presId="urn:microsoft.com/office/officeart/2005/8/layout/hierarchy2"/>
    <dgm:cxn modelId="{6CFBC741-5028-4AF1-BF9F-2CAF3F9AE5ED}" type="presParOf" srcId="{9F0FE22B-E17C-8341-96CB-D740D7D676C2}" destId="{DAF31063-4F4C-F24C-8E8B-97412F723DD7}" srcOrd="0" destOrd="0" presId="urn:microsoft.com/office/officeart/2005/8/layout/hierarchy2"/>
    <dgm:cxn modelId="{B5121EDB-090A-4D6B-84B8-62794F904F3E}" type="presParOf" srcId="{9F0FE22B-E17C-8341-96CB-D740D7D676C2}" destId="{D22F43A7-D927-D54D-B2FA-BD1D05F9A887}" srcOrd="1" destOrd="0" presId="urn:microsoft.com/office/officeart/2005/8/layout/hierarchy2"/>
    <dgm:cxn modelId="{1797F1A0-740B-4FBA-9645-710871920F3A}" type="presParOf" srcId="{3D0A2953-4D29-3F4C-B4FF-C712A7B8C19D}" destId="{F11A8332-E98A-1D44-83B9-161FB904429D}" srcOrd="4" destOrd="0" presId="urn:microsoft.com/office/officeart/2005/8/layout/hierarchy2"/>
    <dgm:cxn modelId="{3911DAD5-DD61-490C-AE78-8659EEB2F703}" type="presParOf" srcId="{F11A8332-E98A-1D44-83B9-161FB904429D}" destId="{C02CDE16-D20D-A64F-9488-C564AB8A9559}" srcOrd="0" destOrd="0" presId="urn:microsoft.com/office/officeart/2005/8/layout/hierarchy2"/>
    <dgm:cxn modelId="{95DB603A-2684-49F9-8D44-B10FEDF19BEF}" type="presParOf" srcId="{3D0A2953-4D29-3F4C-B4FF-C712A7B8C19D}" destId="{D5C29F6D-4AD8-C74D-AF78-31A0952E4A96}" srcOrd="5" destOrd="0" presId="urn:microsoft.com/office/officeart/2005/8/layout/hierarchy2"/>
    <dgm:cxn modelId="{1ED27C83-3667-4A7A-947C-0EDC77660355}" type="presParOf" srcId="{D5C29F6D-4AD8-C74D-AF78-31A0952E4A96}" destId="{4861A967-3E57-C548-B508-7231577905A0}" srcOrd="0" destOrd="0" presId="urn:microsoft.com/office/officeart/2005/8/layout/hierarchy2"/>
    <dgm:cxn modelId="{FA027EB4-B369-4FE9-9CB1-204416C0F29C}" type="presParOf" srcId="{D5C29F6D-4AD8-C74D-AF78-31A0952E4A96}" destId="{A7298B45-36A6-F941-B819-2834E13C5DCE}" srcOrd="1" destOrd="0" presId="urn:microsoft.com/office/officeart/2005/8/layout/hierarchy2"/>
    <dgm:cxn modelId="{6888241D-A45A-4FF8-8BCA-F17FD133C9AB}" type="presParOf" srcId="{A7298B45-36A6-F941-B819-2834E13C5DCE}" destId="{6570638B-3009-0841-9BE6-65F062369ADA}" srcOrd="0" destOrd="0" presId="urn:microsoft.com/office/officeart/2005/8/layout/hierarchy2"/>
    <dgm:cxn modelId="{0C9BEB3A-7437-4D9A-82C0-E0B326513A2E}" type="presParOf" srcId="{6570638B-3009-0841-9BE6-65F062369ADA}" destId="{2D12C628-F8E7-AC4A-B147-78CE7FB06A49}" srcOrd="0" destOrd="0" presId="urn:microsoft.com/office/officeart/2005/8/layout/hierarchy2"/>
    <dgm:cxn modelId="{8778A7ED-7C23-4E99-A84F-E642BA56DFDB}" type="presParOf" srcId="{A7298B45-36A6-F941-B819-2834E13C5DCE}" destId="{BEF061E0-DC8E-9D48-BF9F-047B59A407BB}" srcOrd="1" destOrd="0" presId="urn:microsoft.com/office/officeart/2005/8/layout/hierarchy2"/>
    <dgm:cxn modelId="{7721AC3B-ED1E-452E-971E-FAB269D6F700}" type="presParOf" srcId="{BEF061E0-DC8E-9D48-BF9F-047B59A407BB}" destId="{870259DA-6BA8-3A4D-B5F4-ECA0706402E5}" srcOrd="0" destOrd="0" presId="urn:microsoft.com/office/officeart/2005/8/layout/hierarchy2"/>
    <dgm:cxn modelId="{0456CD67-FB82-4838-B08A-2FF265A6285B}" type="presParOf" srcId="{BEF061E0-DC8E-9D48-BF9F-047B59A407BB}" destId="{7C89F204-AE54-BB42-B145-002A76E1B059}" srcOrd="1" destOrd="0" presId="urn:microsoft.com/office/officeart/2005/8/layout/hierarchy2"/>
    <dgm:cxn modelId="{B8307852-2DAB-4F25-A073-D5B54437D397}" type="presParOf" srcId="{A7298B45-36A6-F941-B819-2834E13C5DCE}" destId="{22F9E6DA-79AB-3340-BF58-83C372B1314E}" srcOrd="2" destOrd="0" presId="urn:microsoft.com/office/officeart/2005/8/layout/hierarchy2"/>
    <dgm:cxn modelId="{01563B7D-00D4-493D-8A9B-10D54A4EA77C}" type="presParOf" srcId="{22F9E6DA-79AB-3340-BF58-83C372B1314E}" destId="{6871F3A8-CB48-9D47-8FC9-7CC9E94F09D0}" srcOrd="0" destOrd="0" presId="urn:microsoft.com/office/officeart/2005/8/layout/hierarchy2"/>
    <dgm:cxn modelId="{9672AFFB-0AD8-4397-9850-545B9BF053BE}" type="presParOf" srcId="{A7298B45-36A6-F941-B819-2834E13C5DCE}" destId="{D0337D6F-7CB5-CF49-BA28-8FB0F7D659A9}" srcOrd="3" destOrd="0" presId="urn:microsoft.com/office/officeart/2005/8/layout/hierarchy2"/>
    <dgm:cxn modelId="{0033265D-9D06-40B9-951E-B257F5F8695F}" type="presParOf" srcId="{D0337D6F-7CB5-CF49-BA28-8FB0F7D659A9}" destId="{D145C8ED-1B5A-664A-888D-BDE113B15802}" srcOrd="0" destOrd="0" presId="urn:microsoft.com/office/officeart/2005/8/layout/hierarchy2"/>
    <dgm:cxn modelId="{0A1BE2CD-9D79-4564-83E0-B5618E557D0A}" type="presParOf" srcId="{D0337D6F-7CB5-CF49-BA28-8FB0F7D659A9}" destId="{8E18E986-06D3-744C-881F-907B63CFC645}" srcOrd="1" destOrd="0" presId="urn:microsoft.com/office/officeart/2005/8/layout/hierarchy2"/>
    <dgm:cxn modelId="{347EB060-7587-44B7-8F04-FD0192A581EB}" type="presParOf" srcId="{A7298B45-36A6-F941-B819-2834E13C5DCE}" destId="{793C467B-EEA8-3649-96BE-1028730F43F9}" srcOrd="4" destOrd="0" presId="urn:microsoft.com/office/officeart/2005/8/layout/hierarchy2"/>
    <dgm:cxn modelId="{49802CD4-90C4-47BE-A70B-4A3363E101EB}" type="presParOf" srcId="{793C467B-EEA8-3649-96BE-1028730F43F9}" destId="{58414875-86A2-8F4B-8546-3D1612522091}" srcOrd="0" destOrd="0" presId="urn:microsoft.com/office/officeart/2005/8/layout/hierarchy2"/>
    <dgm:cxn modelId="{4CAB8B86-4B8D-4F24-9C4B-63EF5C60D2D2}" type="presParOf" srcId="{A7298B45-36A6-F941-B819-2834E13C5DCE}" destId="{E24429A9-BBD1-3540-8540-469B39AF3BA1}" srcOrd="5" destOrd="0" presId="urn:microsoft.com/office/officeart/2005/8/layout/hierarchy2"/>
    <dgm:cxn modelId="{B48DF44D-984E-4C5E-B484-90F44642ABD2}" type="presParOf" srcId="{E24429A9-BBD1-3540-8540-469B39AF3BA1}" destId="{AAF0CD4F-DDB2-B04A-873D-5E37A968C934}" srcOrd="0" destOrd="0" presId="urn:microsoft.com/office/officeart/2005/8/layout/hierarchy2"/>
    <dgm:cxn modelId="{8288CC97-E30B-488E-A01B-8F54FB72E78F}" type="presParOf" srcId="{E24429A9-BBD1-3540-8540-469B39AF3BA1}" destId="{54E52E6D-A9BA-324A-9C4A-3545633A2168}" srcOrd="1" destOrd="0" presId="urn:microsoft.com/office/officeart/2005/8/layout/hierarchy2"/>
    <dgm:cxn modelId="{BEE7D802-DD52-4B5D-8FFB-2F1BDC064D52}" type="presParOf" srcId="{A7298B45-36A6-F941-B819-2834E13C5DCE}" destId="{0B915AFC-BD61-D84F-8D95-90F97E4B185D}" srcOrd="6" destOrd="0" presId="urn:microsoft.com/office/officeart/2005/8/layout/hierarchy2"/>
    <dgm:cxn modelId="{266F3523-3966-4049-B98E-162292676EEC}" type="presParOf" srcId="{0B915AFC-BD61-D84F-8D95-90F97E4B185D}" destId="{27BEC298-A5CB-EA4F-B70B-ADFCF1C37AA9}" srcOrd="0" destOrd="0" presId="urn:microsoft.com/office/officeart/2005/8/layout/hierarchy2"/>
    <dgm:cxn modelId="{F33A1793-8183-4A9B-8D69-BDCD413622EB}" type="presParOf" srcId="{A7298B45-36A6-F941-B819-2834E13C5DCE}" destId="{4A4F29A2-052C-DF4D-A6B7-BE2B0C935A97}" srcOrd="7" destOrd="0" presId="urn:microsoft.com/office/officeart/2005/8/layout/hierarchy2"/>
    <dgm:cxn modelId="{57286C20-3FE9-4DEC-AB9A-A59EC961025B}" type="presParOf" srcId="{4A4F29A2-052C-DF4D-A6B7-BE2B0C935A97}" destId="{5ACD8096-1913-194A-A67F-F46ACCB2F164}" srcOrd="0" destOrd="0" presId="urn:microsoft.com/office/officeart/2005/8/layout/hierarchy2"/>
    <dgm:cxn modelId="{40EF57F9-A2F4-4F59-9F51-3114E72832BA}" type="presParOf" srcId="{4A4F29A2-052C-DF4D-A6B7-BE2B0C935A97}" destId="{7DA69322-E14B-2F4C-8B04-0C4B0C3EBB8C}" srcOrd="1" destOrd="0" presId="urn:microsoft.com/office/officeart/2005/8/layout/hierarchy2"/>
    <dgm:cxn modelId="{01467FE0-A2F0-47DA-93FF-A0794A703B9B}" type="presParOf" srcId="{A7298B45-36A6-F941-B819-2834E13C5DCE}" destId="{CBEF5528-98AB-3B4A-89A8-7BD582613C7A}" srcOrd="8" destOrd="0" presId="urn:microsoft.com/office/officeart/2005/8/layout/hierarchy2"/>
    <dgm:cxn modelId="{483DC61D-4EAD-41B7-BFCA-7A82D94C2744}" type="presParOf" srcId="{CBEF5528-98AB-3B4A-89A8-7BD582613C7A}" destId="{F97086FF-BBBB-D747-AE74-4147B08D093F}" srcOrd="0" destOrd="0" presId="urn:microsoft.com/office/officeart/2005/8/layout/hierarchy2"/>
    <dgm:cxn modelId="{1E2249C5-ED60-452A-A008-879C9888E9D7}" type="presParOf" srcId="{A7298B45-36A6-F941-B819-2834E13C5DCE}" destId="{BC277A11-47E3-9149-8E24-F04113788EEE}" srcOrd="9" destOrd="0" presId="urn:microsoft.com/office/officeart/2005/8/layout/hierarchy2"/>
    <dgm:cxn modelId="{C41A475B-13EA-4074-B945-7E1416EA920A}" type="presParOf" srcId="{BC277A11-47E3-9149-8E24-F04113788EEE}" destId="{0DA8F9F7-1F4A-774D-B5F9-FE74320B1F9B}" srcOrd="0" destOrd="0" presId="urn:microsoft.com/office/officeart/2005/8/layout/hierarchy2"/>
    <dgm:cxn modelId="{20646496-C782-4B00-B6D0-71C9D5D0B570}" type="presParOf" srcId="{BC277A11-47E3-9149-8E24-F04113788EEE}" destId="{149C258F-A7C8-C441-ABDE-8275654E7F84}" srcOrd="1" destOrd="0" presId="urn:microsoft.com/office/officeart/2005/8/layout/hierarchy2"/>
    <dgm:cxn modelId="{E6AFFA67-0BDB-44C9-9509-A95B65647263}" type="presParOf" srcId="{A7298B45-36A6-F941-B819-2834E13C5DCE}" destId="{38E2EB0F-C0EE-CE4B-907A-DCE8D7A29E07}" srcOrd="10" destOrd="0" presId="urn:microsoft.com/office/officeart/2005/8/layout/hierarchy2"/>
    <dgm:cxn modelId="{AA3ECCB5-0578-470B-BDA5-6ADCE7DF63EF}" type="presParOf" srcId="{38E2EB0F-C0EE-CE4B-907A-DCE8D7A29E07}" destId="{A8A97974-478F-5C49-A20D-B3F8093D2164}" srcOrd="0" destOrd="0" presId="urn:microsoft.com/office/officeart/2005/8/layout/hierarchy2"/>
    <dgm:cxn modelId="{C1A6F526-0E31-42F4-87DE-CCF4CE236852}" type="presParOf" srcId="{A7298B45-36A6-F941-B819-2834E13C5DCE}" destId="{65ECE0C6-32BC-2A45-8F84-4A4A463B5A34}" srcOrd="11" destOrd="0" presId="urn:microsoft.com/office/officeart/2005/8/layout/hierarchy2"/>
    <dgm:cxn modelId="{58861BA5-CDEE-4507-A3F3-496AE618C696}" type="presParOf" srcId="{65ECE0C6-32BC-2A45-8F84-4A4A463B5A34}" destId="{ED984C95-FA9D-0249-A264-BCE0447018BB}" srcOrd="0" destOrd="0" presId="urn:microsoft.com/office/officeart/2005/8/layout/hierarchy2"/>
    <dgm:cxn modelId="{0462B4F1-A382-47C9-858E-006CBC4F3566}" type="presParOf" srcId="{65ECE0C6-32BC-2A45-8F84-4A4A463B5A34}" destId="{D7AC7FF5-5F86-4341-89C4-C58CF3EAC43E}" srcOrd="1" destOrd="0" presId="urn:microsoft.com/office/officeart/2005/8/layout/hierarchy2"/>
    <dgm:cxn modelId="{F2F7374F-E892-40CA-A410-EFE522E3D428}" type="presParOf" srcId="{A7298B45-36A6-F941-B819-2834E13C5DCE}" destId="{91E5BB68-E92D-4B4E-A7D1-AC027D65CCBA}" srcOrd="12" destOrd="0" presId="urn:microsoft.com/office/officeart/2005/8/layout/hierarchy2"/>
    <dgm:cxn modelId="{AFEBDAD5-34E4-47A6-BCB8-C2000227302E}" type="presParOf" srcId="{91E5BB68-E92D-4B4E-A7D1-AC027D65CCBA}" destId="{90AC13E0-39F2-7F41-A741-35BA2868D96D}" srcOrd="0" destOrd="0" presId="urn:microsoft.com/office/officeart/2005/8/layout/hierarchy2"/>
    <dgm:cxn modelId="{A0831BCC-FCF4-4339-B15B-B9404FDA9ED3}" type="presParOf" srcId="{A7298B45-36A6-F941-B819-2834E13C5DCE}" destId="{9F666809-4C8C-E944-BCA4-30D90716E8A1}" srcOrd="13" destOrd="0" presId="urn:microsoft.com/office/officeart/2005/8/layout/hierarchy2"/>
    <dgm:cxn modelId="{6EC178B9-2164-47D8-B541-9347C8EC7A57}" type="presParOf" srcId="{9F666809-4C8C-E944-BCA4-30D90716E8A1}" destId="{05FFEF9A-4B41-4846-A882-BB5737261CDA}" srcOrd="0" destOrd="0" presId="urn:microsoft.com/office/officeart/2005/8/layout/hierarchy2"/>
    <dgm:cxn modelId="{0581E3CC-10D3-4497-B31C-CD5517C903EF}" type="presParOf" srcId="{9F666809-4C8C-E944-BCA4-30D90716E8A1}" destId="{4C9CAB6D-D44E-7F43-9B9E-D14614285C91}" srcOrd="1" destOrd="0" presId="urn:microsoft.com/office/officeart/2005/8/layout/hierarchy2"/>
    <dgm:cxn modelId="{F59313B3-C9A2-43E5-A686-6876DB8D9DAB}" type="presParOf" srcId="{A7298B45-36A6-F941-B819-2834E13C5DCE}" destId="{8468E1E6-E6D1-D644-91AE-62BBEF708CC7}" srcOrd="14" destOrd="0" presId="urn:microsoft.com/office/officeart/2005/8/layout/hierarchy2"/>
    <dgm:cxn modelId="{3C90FC94-9FB1-46D1-9791-34FE1A92FA07}" type="presParOf" srcId="{8468E1E6-E6D1-D644-91AE-62BBEF708CC7}" destId="{FD7A32ED-35CA-804A-A8D1-CD18E58E5F77}" srcOrd="0" destOrd="0" presId="urn:microsoft.com/office/officeart/2005/8/layout/hierarchy2"/>
    <dgm:cxn modelId="{916C3983-E90D-4FA1-9FC4-D50E9583C214}" type="presParOf" srcId="{A7298B45-36A6-F941-B819-2834E13C5DCE}" destId="{6D24D512-5F87-F749-B851-5A4817E51028}" srcOrd="15" destOrd="0" presId="urn:microsoft.com/office/officeart/2005/8/layout/hierarchy2"/>
    <dgm:cxn modelId="{E763ADB0-C028-4916-8A4F-4FE9A2467A0F}" type="presParOf" srcId="{6D24D512-5F87-F749-B851-5A4817E51028}" destId="{99991059-D08A-694C-9AC8-D330F0DDC25A}" srcOrd="0" destOrd="0" presId="urn:microsoft.com/office/officeart/2005/8/layout/hierarchy2"/>
    <dgm:cxn modelId="{662E7CE6-9AD0-4F46-8F64-8140F8C12941}" type="presParOf" srcId="{6D24D512-5F87-F749-B851-5A4817E51028}" destId="{1A525FE7-C84E-5A45-9129-BB4A298672F1}" srcOrd="1" destOrd="0" presId="urn:microsoft.com/office/officeart/2005/8/layout/hierarchy2"/>
    <dgm:cxn modelId="{FDC93DF5-086A-47C4-AE8F-CFB4B6EF835C}" type="presParOf" srcId="{A7298B45-36A6-F941-B819-2834E13C5DCE}" destId="{376F776F-3794-B445-9116-B61F84AE68C2}" srcOrd="16" destOrd="0" presId="urn:microsoft.com/office/officeart/2005/8/layout/hierarchy2"/>
    <dgm:cxn modelId="{A5929C62-DECC-419D-A558-18CEECF42757}" type="presParOf" srcId="{376F776F-3794-B445-9116-B61F84AE68C2}" destId="{A46A9B9E-482A-434A-9598-6BE315671D69}" srcOrd="0" destOrd="0" presId="urn:microsoft.com/office/officeart/2005/8/layout/hierarchy2"/>
    <dgm:cxn modelId="{FCFD5CC1-DF10-4B29-927E-1064A9DD0AD5}" type="presParOf" srcId="{A7298B45-36A6-F941-B819-2834E13C5DCE}" destId="{79CDBE13-40B7-D941-87DD-3D579ECC36F0}" srcOrd="17" destOrd="0" presId="urn:microsoft.com/office/officeart/2005/8/layout/hierarchy2"/>
    <dgm:cxn modelId="{B6AD7C50-D2A6-4627-AD95-3112D73D6694}" type="presParOf" srcId="{79CDBE13-40B7-D941-87DD-3D579ECC36F0}" destId="{10E556B4-35BD-1947-81D1-B5A99CB0697E}" srcOrd="0" destOrd="0" presId="urn:microsoft.com/office/officeart/2005/8/layout/hierarchy2"/>
    <dgm:cxn modelId="{C1963F24-94AF-4BE5-9E8C-A7290CB9AA6A}" type="presParOf" srcId="{79CDBE13-40B7-D941-87DD-3D579ECC36F0}" destId="{B847E133-D2CD-ED49-8AF2-6DC8486F51F2}" srcOrd="1" destOrd="0" presId="urn:microsoft.com/office/officeart/2005/8/layout/hierarchy2"/>
    <dgm:cxn modelId="{031F0E33-56A8-47CC-8625-4D1CD1973883}" type="presParOf" srcId="{A7298B45-36A6-F941-B819-2834E13C5DCE}" destId="{53CE7C46-F6CE-1641-822B-A4CF1688C0C2}" srcOrd="18" destOrd="0" presId="urn:microsoft.com/office/officeart/2005/8/layout/hierarchy2"/>
    <dgm:cxn modelId="{0AF7201E-DE92-4374-AEB0-9D947F6FB3BF}" type="presParOf" srcId="{53CE7C46-F6CE-1641-822B-A4CF1688C0C2}" destId="{1F8C2982-3689-8149-BF17-9B47F5E148ED}" srcOrd="0" destOrd="0" presId="urn:microsoft.com/office/officeart/2005/8/layout/hierarchy2"/>
    <dgm:cxn modelId="{5AA5FE40-00E3-4926-8F33-23B6C7E43FC8}" type="presParOf" srcId="{A7298B45-36A6-F941-B819-2834E13C5DCE}" destId="{6D3AE806-ED2E-674D-BD9F-6429ACB4727F}" srcOrd="19" destOrd="0" presId="urn:microsoft.com/office/officeart/2005/8/layout/hierarchy2"/>
    <dgm:cxn modelId="{7BDA4B9C-2452-4EBE-BC8C-35F10CB93460}" type="presParOf" srcId="{6D3AE806-ED2E-674D-BD9F-6429ACB4727F}" destId="{A716AA28-385D-B14C-AAA1-2C70F01A1A35}" srcOrd="0" destOrd="0" presId="urn:microsoft.com/office/officeart/2005/8/layout/hierarchy2"/>
    <dgm:cxn modelId="{EF9D5BCA-7B7E-4084-A5B9-DC80CAA75648}" type="presParOf" srcId="{6D3AE806-ED2E-674D-BD9F-6429ACB4727F}" destId="{3C9E94E7-B01F-204D-B7FA-BB2478161880}" srcOrd="1" destOrd="0" presId="urn:microsoft.com/office/officeart/2005/8/layout/hierarchy2"/>
    <dgm:cxn modelId="{5A7C0579-E480-4024-856A-224AC34AEDC9}" type="presParOf" srcId="{3D0A2953-4D29-3F4C-B4FF-C712A7B8C19D}" destId="{F7040F47-CD8C-D74D-A214-5BA58BA737D7}" srcOrd="6" destOrd="0" presId="urn:microsoft.com/office/officeart/2005/8/layout/hierarchy2"/>
    <dgm:cxn modelId="{0625618F-4A7D-40DE-9F06-663190BAB011}" type="presParOf" srcId="{F7040F47-CD8C-D74D-A214-5BA58BA737D7}" destId="{A822F139-0700-A24D-9B02-9A54CFE7009C}" srcOrd="0" destOrd="0" presId="urn:microsoft.com/office/officeart/2005/8/layout/hierarchy2"/>
    <dgm:cxn modelId="{6CB49F7B-E8CC-475D-A734-788B79CB18B3}" type="presParOf" srcId="{3D0A2953-4D29-3F4C-B4FF-C712A7B8C19D}" destId="{711E5610-39B8-6F4D-ACE8-C92C8F325886}" srcOrd="7" destOrd="0" presId="urn:microsoft.com/office/officeart/2005/8/layout/hierarchy2"/>
    <dgm:cxn modelId="{AC56C600-03E4-4A75-90B5-D80C12F92DE8}" type="presParOf" srcId="{711E5610-39B8-6F4D-ACE8-C92C8F325886}" destId="{9452D71F-6449-4B46-8F90-48FB8BF796A8}" srcOrd="0" destOrd="0" presId="urn:microsoft.com/office/officeart/2005/8/layout/hierarchy2"/>
    <dgm:cxn modelId="{B3490E8D-629C-4DF2-A77B-1318F9E18D6B}" type="presParOf" srcId="{711E5610-39B8-6F4D-ACE8-C92C8F325886}" destId="{A2B784B3-5E5D-0746-B601-A07B962922ED}" srcOrd="1" destOrd="0" presId="urn:microsoft.com/office/officeart/2005/8/layout/hierarchy2"/>
    <dgm:cxn modelId="{A950473A-791B-458E-ACE9-CEFEF2F06FEA}" type="presParOf" srcId="{3D0A2953-4D29-3F4C-B4FF-C712A7B8C19D}" destId="{4C73EBC4-283B-3345-A838-4462FC9481AB}" srcOrd="8" destOrd="0" presId="urn:microsoft.com/office/officeart/2005/8/layout/hierarchy2"/>
    <dgm:cxn modelId="{B9AF2B79-4E3C-40B2-B021-EBE539CD9218}" type="presParOf" srcId="{4C73EBC4-283B-3345-A838-4462FC9481AB}" destId="{FEFB69E9-83A8-284D-AB5C-0B4A97841C0D}" srcOrd="0" destOrd="0" presId="urn:microsoft.com/office/officeart/2005/8/layout/hierarchy2"/>
    <dgm:cxn modelId="{71A050B6-CBBE-4592-978B-E87765A5A08A}" type="presParOf" srcId="{3D0A2953-4D29-3F4C-B4FF-C712A7B8C19D}" destId="{93381918-E7C1-CE4F-A23A-E660D163CB02}" srcOrd="9" destOrd="0" presId="urn:microsoft.com/office/officeart/2005/8/layout/hierarchy2"/>
    <dgm:cxn modelId="{96257328-3BC6-41A2-A421-98138D1181AC}" type="presParOf" srcId="{93381918-E7C1-CE4F-A23A-E660D163CB02}" destId="{1599A893-9C4D-8C45-9FB2-1C7F1FC53381}" srcOrd="0" destOrd="0" presId="urn:microsoft.com/office/officeart/2005/8/layout/hierarchy2"/>
    <dgm:cxn modelId="{3E19618B-F1F0-4A41-8F2D-3EFF163944FA}" type="presParOf" srcId="{93381918-E7C1-CE4F-A23A-E660D163CB02}" destId="{442835CE-EA87-0944-A499-2CF0B08EA5E1}" srcOrd="1" destOrd="0" presId="urn:microsoft.com/office/officeart/2005/8/layout/hierarchy2"/>
    <dgm:cxn modelId="{94CBF2B7-CF51-471A-923A-DFD9B97A697D}" type="presParOf" srcId="{3D0A2953-4D29-3F4C-B4FF-C712A7B8C19D}" destId="{E925868F-B2BF-FF4C-85C2-E30A4D979D1B}" srcOrd="10" destOrd="0" presId="urn:microsoft.com/office/officeart/2005/8/layout/hierarchy2"/>
    <dgm:cxn modelId="{4DEA5CFB-EE8F-4937-9B49-382DB60A82BB}" type="presParOf" srcId="{E925868F-B2BF-FF4C-85C2-E30A4D979D1B}" destId="{B321EB70-E635-A94F-A22E-E65534D9BFF5}" srcOrd="0" destOrd="0" presId="urn:microsoft.com/office/officeart/2005/8/layout/hierarchy2"/>
    <dgm:cxn modelId="{1538567E-A5F0-4369-850E-BA4DE0DCB3BD}" type="presParOf" srcId="{3D0A2953-4D29-3F4C-B4FF-C712A7B8C19D}" destId="{8E6A2111-AC6B-8A4B-92D4-0FE79D4E9401}" srcOrd="11" destOrd="0" presId="urn:microsoft.com/office/officeart/2005/8/layout/hierarchy2"/>
    <dgm:cxn modelId="{686C25DE-247E-4250-B659-AF6A45EED2FA}" type="presParOf" srcId="{8E6A2111-AC6B-8A4B-92D4-0FE79D4E9401}" destId="{905134D9-5D30-304D-AC7B-DD684E9CD5BD}" srcOrd="0" destOrd="0" presId="urn:microsoft.com/office/officeart/2005/8/layout/hierarchy2"/>
    <dgm:cxn modelId="{A90F9F8B-2501-4DC5-A81B-E6D3EE2AE9BF}" type="presParOf" srcId="{8E6A2111-AC6B-8A4B-92D4-0FE79D4E9401}" destId="{326DF4E6-516A-9E45-A799-B39D94A304CA}" srcOrd="1" destOrd="0" presId="urn:microsoft.com/office/officeart/2005/8/layout/hierarchy2"/>
    <dgm:cxn modelId="{5BEF0407-643B-49F6-A5CB-2B99912D35AB}" type="presParOf" srcId="{3D0A2953-4D29-3F4C-B4FF-C712A7B8C19D}" destId="{EE82C3CC-D5A0-8445-8296-5E2BD8B38A1E}" srcOrd="12" destOrd="0" presId="urn:microsoft.com/office/officeart/2005/8/layout/hierarchy2"/>
    <dgm:cxn modelId="{EBB770E5-F58E-4BAD-B70A-468F86EC7BF5}" type="presParOf" srcId="{EE82C3CC-D5A0-8445-8296-5E2BD8B38A1E}" destId="{202AD028-71B6-FB42-8570-D1A522FDA3CF}" srcOrd="0" destOrd="0" presId="urn:microsoft.com/office/officeart/2005/8/layout/hierarchy2"/>
    <dgm:cxn modelId="{B5DE039B-91E7-458B-AE72-6B5646BAE88E}" type="presParOf" srcId="{3D0A2953-4D29-3F4C-B4FF-C712A7B8C19D}" destId="{EB703A3D-57FC-534A-9064-7DF7DE89DA49}" srcOrd="13" destOrd="0" presId="urn:microsoft.com/office/officeart/2005/8/layout/hierarchy2"/>
    <dgm:cxn modelId="{8F10D921-3297-459E-B1AB-5AA9BB5775A1}" type="presParOf" srcId="{EB703A3D-57FC-534A-9064-7DF7DE89DA49}" destId="{BEB7EA46-5754-704B-B771-36F556AF0770}" srcOrd="0" destOrd="0" presId="urn:microsoft.com/office/officeart/2005/8/layout/hierarchy2"/>
    <dgm:cxn modelId="{50C35565-919B-4971-A4C6-90447E718E79}" type="presParOf" srcId="{EB703A3D-57FC-534A-9064-7DF7DE89DA49}" destId="{72182353-1829-4C4F-A5CA-7621308CA52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D9D6E-5068-D647-A94C-127F70A4DDA3}">
      <dsp:nvSpPr>
        <dsp:cNvPr id="0" name=""/>
        <dsp:cNvSpPr/>
      </dsp:nvSpPr>
      <dsp:spPr>
        <a:xfrm>
          <a:off x="176376" y="919622"/>
          <a:ext cx="1428413" cy="2014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Can do it</a:t>
          </a:r>
        </a:p>
      </dsp:txBody>
      <dsp:txXfrm>
        <a:off x="218213" y="961459"/>
        <a:ext cx="1344739" cy="1930987"/>
      </dsp:txXfrm>
    </dsp:sp>
    <dsp:sp modelId="{B2889CF6-2AD9-6648-9ECA-3958FA10425E}">
      <dsp:nvSpPr>
        <dsp:cNvPr id="0" name=""/>
        <dsp:cNvSpPr/>
      </dsp:nvSpPr>
      <dsp:spPr>
        <a:xfrm rot="19464492">
          <a:off x="1327461" y="1055051"/>
          <a:ext cx="2968998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968998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37735" y="988740"/>
        <a:ext cx="148449" cy="148449"/>
      </dsp:txXfrm>
    </dsp:sp>
    <dsp:sp modelId="{B1D279BD-48E6-FA40-9AAF-F21C63B9C3C1}">
      <dsp:nvSpPr>
        <dsp:cNvPr id="0" name=""/>
        <dsp:cNvSpPr/>
      </dsp:nvSpPr>
      <dsp:spPr>
        <a:xfrm>
          <a:off x="4019132" y="0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30788" y="11656"/>
        <a:ext cx="772594" cy="374641"/>
      </dsp:txXfrm>
    </dsp:sp>
    <dsp:sp modelId="{301BB1FE-BD23-6A48-B441-2D8E9910FF75}">
      <dsp:nvSpPr>
        <dsp:cNvPr id="0" name=""/>
        <dsp:cNvSpPr/>
      </dsp:nvSpPr>
      <dsp:spPr>
        <a:xfrm rot="19916019">
          <a:off x="1442981" y="1271658"/>
          <a:ext cx="275192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751927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50146" y="1210773"/>
        <a:ext cx="137596" cy="137596"/>
      </dsp:txXfrm>
    </dsp:sp>
    <dsp:sp modelId="{DAF31063-4F4C-F24C-8E8B-97412F723DD7}">
      <dsp:nvSpPr>
        <dsp:cNvPr id="0" name=""/>
        <dsp:cNvSpPr/>
      </dsp:nvSpPr>
      <dsp:spPr>
        <a:xfrm>
          <a:off x="4033100" y="43321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44756" y="444868"/>
        <a:ext cx="772594" cy="374641"/>
      </dsp:txXfrm>
    </dsp:sp>
    <dsp:sp modelId="{F11A8332-E98A-1D44-83B9-161FB904429D}">
      <dsp:nvSpPr>
        <dsp:cNvPr id="0" name=""/>
        <dsp:cNvSpPr/>
      </dsp:nvSpPr>
      <dsp:spPr>
        <a:xfrm rot="20846788">
          <a:off x="1574881" y="1647122"/>
          <a:ext cx="250209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502095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63376" y="1592483"/>
        <a:ext cx="125104" cy="125104"/>
      </dsp:txXfrm>
    </dsp:sp>
    <dsp:sp modelId="{4861A967-3E57-C548-B508-7231577905A0}">
      <dsp:nvSpPr>
        <dsp:cNvPr id="0" name=""/>
        <dsp:cNvSpPr/>
      </dsp:nvSpPr>
      <dsp:spPr>
        <a:xfrm>
          <a:off x="4047068" y="118414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58724" y="1195798"/>
        <a:ext cx="772594" cy="374641"/>
      </dsp:txXfrm>
    </dsp:sp>
    <dsp:sp modelId="{6570638B-3009-0841-9BE6-65F062369ADA}">
      <dsp:nvSpPr>
        <dsp:cNvPr id="0" name=""/>
        <dsp:cNvSpPr/>
      </dsp:nvSpPr>
      <dsp:spPr>
        <a:xfrm rot="19266067">
          <a:off x="4634469" y="784750"/>
          <a:ext cx="188058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880586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527748" y="745649"/>
        <a:ext cx="94029" cy="94029"/>
      </dsp:txXfrm>
    </dsp:sp>
    <dsp:sp modelId="{870259DA-6BA8-3A4D-B5F4-ECA0706402E5}">
      <dsp:nvSpPr>
        <dsp:cNvPr id="0" name=""/>
        <dsp:cNvSpPr/>
      </dsp:nvSpPr>
      <dsp:spPr>
        <a:xfrm>
          <a:off x="6306551" y="3232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318207" y="14888"/>
        <a:ext cx="772594" cy="374641"/>
      </dsp:txXfrm>
    </dsp:sp>
    <dsp:sp modelId="{22F9E6DA-79AB-3340-BF58-83C372B1314E}">
      <dsp:nvSpPr>
        <dsp:cNvPr id="0" name=""/>
        <dsp:cNvSpPr/>
      </dsp:nvSpPr>
      <dsp:spPr>
        <a:xfrm rot="19998448">
          <a:off x="4755685" y="1007273"/>
          <a:ext cx="1638154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638154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33809" y="974233"/>
        <a:ext cx="81907" cy="81907"/>
      </dsp:txXfrm>
    </dsp:sp>
    <dsp:sp modelId="{D145C8ED-1B5A-664A-888D-BDE113B15802}">
      <dsp:nvSpPr>
        <dsp:cNvPr id="0" name=""/>
        <dsp:cNvSpPr/>
      </dsp:nvSpPr>
      <dsp:spPr>
        <a:xfrm>
          <a:off x="6306551" y="448279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318207" y="459935"/>
        <a:ext cx="772594" cy="374641"/>
      </dsp:txXfrm>
    </dsp:sp>
    <dsp:sp modelId="{793C467B-EEA8-3649-96BE-1028730F43F9}">
      <dsp:nvSpPr>
        <dsp:cNvPr id="0" name=""/>
        <dsp:cNvSpPr/>
      </dsp:nvSpPr>
      <dsp:spPr>
        <a:xfrm rot="20980131">
          <a:off x="4831030" y="1243079"/>
          <a:ext cx="147349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473497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30941" y="1214155"/>
        <a:ext cx="73674" cy="73674"/>
      </dsp:txXfrm>
    </dsp:sp>
    <dsp:sp modelId="{AAF0CD4F-DDB2-B04A-873D-5E37A968C934}">
      <dsp:nvSpPr>
        <dsp:cNvPr id="0" name=""/>
        <dsp:cNvSpPr/>
      </dsp:nvSpPr>
      <dsp:spPr>
        <a:xfrm>
          <a:off x="6292582" y="919889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304238" y="931545"/>
        <a:ext cx="772594" cy="374641"/>
      </dsp:txXfrm>
    </dsp:sp>
    <dsp:sp modelId="{0B915AFC-BD61-D84F-8D95-90F97E4B185D}">
      <dsp:nvSpPr>
        <dsp:cNvPr id="0" name=""/>
        <dsp:cNvSpPr/>
      </dsp:nvSpPr>
      <dsp:spPr>
        <a:xfrm rot="493123">
          <a:off x="4835525" y="1478884"/>
          <a:ext cx="145053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450537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24531" y="1450534"/>
        <a:ext cx="72526" cy="72526"/>
      </dsp:txXfrm>
    </dsp:sp>
    <dsp:sp modelId="{5ACD8096-1913-194A-A67F-F46ACCB2F164}">
      <dsp:nvSpPr>
        <dsp:cNvPr id="0" name=""/>
        <dsp:cNvSpPr/>
      </dsp:nvSpPr>
      <dsp:spPr>
        <a:xfrm>
          <a:off x="6278614" y="1391499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90270" y="1403155"/>
        <a:ext cx="772594" cy="374641"/>
      </dsp:txXfrm>
    </dsp:sp>
    <dsp:sp modelId="{CBEF5528-98AB-3B4A-89A8-7BD582613C7A}">
      <dsp:nvSpPr>
        <dsp:cNvPr id="0" name=""/>
        <dsp:cNvSpPr/>
      </dsp:nvSpPr>
      <dsp:spPr>
        <a:xfrm rot="1476287">
          <a:off x="4771985" y="1700725"/>
          <a:ext cx="156365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563657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14723" y="1669547"/>
        <a:ext cx="78182" cy="78182"/>
      </dsp:txXfrm>
    </dsp:sp>
    <dsp:sp modelId="{0DA8F9F7-1F4A-774D-B5F9-FE74320B1F9B}">
      <dsp:nvSpPr>
        <dsp:cNvPr id="0" name=""/>
        <dsp:cNvSpPr/>
      </dsp:nvSpPr>
      <dsp:spPr>
        <a:xfrm>
          <a:off x="6264654" y="1835181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76310" y="1846837"/>
        <a:ext cx="772594" cy="374641"/>
      </dsp:txXfrm>
    </dsp:sp>
    <dsp:sp modelId="{38E2EB0F-C0EE-CE4B-907A-DCE8D7A29E07}">
      <dsp:nvSpPr>
        <dsp:cNvPr id="0" name=""/>
        <dsp:cNvSpPr/>
      </dsp:nvSpPr>
      <dsp:spPr>
        <a:xfrm rot="2234514">
          <a:off x="4660897" y="1915582"/>
          <a:ext cx="178583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785833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509168" y="1878849"/>
        <a:ext cx="89291" cy="89291"/>
      </dsp:txXfrm>
    </dsp:sp>
    <dsp:sp modelId="{ED984C95-FA9D-0249-A264-BCE0447018BB}">
      <dsp:nvSpPr>
        <dsp:cNvPr id="0" name=""/>
        <dsp:cNvSpPr/>
      </dsp:nvSpPr>
      <dsp:spPr>
        <a:xfrm>
          <a:off x="6264654" y="2264895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76310" y="2276551"/>
        <a:ext cx="772594" cy="374641"/>
      </dsp:txXfrm>
    </dsp:sp>
    <dsp:sp modelId="{91E5BB68-E92D-4B4E-A7D1-AC027D65CCBA}">
      <dsp:nvSpPr>
        <dsp:cNvPr id="0" name=""/>
        <dsp:cNvSpPr/>
      </dsp:nvSpPr>
      <dsp:spPr>
        <a:xfrm rot="2835485">
          <a:off x="4506455" y="2144405"/>
          <a:ext cx="2094718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094718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501446" y="2099950"/>
        <a:ext cx="104735" cy="104735"/>
      </dsp:txXfrm>
    </dsp:sp>
    <dsp:sp modelId="{05FFEF9A-4B41-4846-A882-BB5737261CDA}">
      <dsp:nvSpPr>
        <dsp:cNvPr id="0" name=""/>
        <dsp:cNvSpPr/>
      </dsp:nvSpPr>
      <dsp:spPr>
        <a:xfrm>
          <a:off x="6264654" y="2722541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76310" y="2734197"/>
        <a:ext cx="772594" cy="374641"/>
      </dsp:txXfrm>
    </dsp:sp>
    <dsp:sp modelId="{8468E1E6-E6D1-D644-91AE-62BBEF708CC7}">
      <dsp:nvSpPr>
        <dsp:cNvPr id="0" name=""/>
        <dsp:cNvSpPr/>
      </dsp:nvSpPr>
      <dsp:spPr>
        <a:xfrm rot="3256483">
          <a:off x="4331439" y="2373228"/>
          <a:ext cx="2458711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458711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499326" y="2319673"/>
        <a:ext cx="122935" cy="122935"/>
      </dsp:txXfrm>
    </dsp:sp>
    <dsp:sp modelId="{99991059-D08A-694C-9AC8-D330F0DDC25A}">
      <dsp:nvSpPr>
        <dsp:cNvPr id="0" name=""/>
        <dsp:cNvSpPr/>
      </dsp:nvSpPr>
      <dsp:spPr>
        <a:xfrm>
          <a:off x="6278614" y="3180188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90270" y="3191844"/>
        <a:ext cx="772594" cy="374641"/>
      </dsp:txXfrm>
    </dsp:sp>
    <dsp:sp modelId="{376F776F-3794-B445-9116-B61F84AE68C2}">
      <dsp:nvSpPr>
        <dsp:cNvPr id="0" name=""/>
        <dsp:cNvSpPr/>
      </dsp:nvSpPr>
      <dsp:spPr>
        <a:xfrm rot="3617807">
          <a:off x="4126355" y="2609035"/>
          <a:ext cx="2840950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840950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475806" y="2545925"/>
        <a:ext cx="142047" cy="142047"/>
      </dsp:txXfrm>
    </dsp:sp>
    <dsp:sp modelId="{10E556B4-35BD-1947-81D1-B5A99CB0697E}">
      <dsp:nvSpPr>
        <dsp:cNvPr id="0" name=""/>
        <dsp:cNvSpPr/>
      </dsp:nvSpPr>
      <dsp:spPr>
        <a:xfrm>
          <a:off x="6250686" y="3651802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62342" y="3663458"/>
        <a:ext cx="772594" cy="374641"/>
      </dsp:txXfrm>
    </dsp:sp>
    <dsp:sp modelId="{53CE7C46-F6CE-1641-822B-A4CF1688C0C2}">
      <dsp:nvSpPr>
        <dsp:cNvPr id="0" name=""/>
        <dsp:cNvSpPr/>
      </dsp:nvSpPr>
      <dsp:spPr>
        <a:xfrm rot="3878457">
          <a:off x="3912741" y="2845525"/>
          <a:ext cx="3254209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3254209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458491" y="2772083"/>
        <a:ext cx="162710" cy="162710"/>
      </dsp:txXfrm>
    </dsp:sp>
    <dsp:sp modelId="{A716AA28-385D-B14C-AAA1-2C70F01A1A35}">
      <dsp:nvSpPr>
        <dsp:cNvPr id="0" name=""/>
        <dsp:cNvSpPr/>
      </dsp:nvSpPr>
      <dsp:spPr>
        <a:xfrm>
          <a:off x="6236718" y="4124781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48374" y="4136437"/>
        <a:ext cx="772594" cy="374641"/>
      </dsp:txXfrm>
    </dsp:sp>
    <dsp:sp modelId="{F7040F47-CD8C-D74D-A214-5BA58BA737D7}">
      <dsp:nvSpPr>
        <dsp:cNvPr id="0" name=""/>
        <dsp:cNvSpPr/>
      </dsp:nvSpPr>
      <dsp:spPr>
        <a:xfrm rot="114544">
          <a:off x="1604111" y="1959743"/>
          <a:ext cx="2443634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443634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64838" y="1906565"/>
        <a:ext cx="122181" cy="122181"/>
      </dsp:txXfrm>
    </dsp:sp>
    <dsp:sp modelId="{9452D71F-6449-4B46-8F90-48FB8BF796A8}">
      <dsp:nvSpPr>
        <dsp:cNvPr id="0" name=""/>
        <dsp:cNvSpPr/>
      </dsp:nvSpPr>
      <dsp:spPr>
        <a:xfrm>
          <a:off x="4047068" y="180938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58724" y="1821038"/>
        <a:ext cx="772594" cy="374641"/>
      </dsp:txXfrm>
    </dsp:sp>
    <dsp:sp modelId="{4C73EBC4-283B-3345-A838-4462FC9481AB}">
      <dsp:nvSpPr>
        <dsp:cNvPr id="0" name=""/>
        <dsp:cNvSpPr/>
      </dsp:nvSpPr>
      <dsp:spPr>
        <a:xfrm rot="957846">
          <a:off x="1555246" y="2272363"/>
          <a:ext cx="256929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569293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75660" y="2216044"/>
        <a:ext cx="128464" cy="128464"/>
      </dsp:txXfrm>
    </dsp:sp>
    <dsp:sp modelId="{1599A893-9C4D-8C45-9FB2-1C7F1FC53381}">
      <dsp:nvSpPr>
        <dsp:cNvPr id="0" name=""/>
        <dsp:cNvSpPr/>
      </dsp:nvSpPr>
      <dsp:spPr>
        <a:xfrm>
          <a:off x="4074996" y="243462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86652" y="2446278"/>
        <a:ext cx="772594" cy="374641"/>
      </dsp:txXfrm>
    </dsp:sp>
    <dsp:sp modelId="{E925868F-B2BF-FF4C-85C2-E30A4D979D1B}">
      <dsp:nvSpPr>
        <dsp:cNvPr id="0" name=""/>
        <dsp:cNvSpPr/>
      </dsp:nvSpPr>
      <dsp:spPr>
        <a:xfrm rot="1738178">
          <a:off x="1429146" y="2598947"/>
          <a:ext cx="280752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807526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62721" y="2536672"/>
        <a:ext cx="140376" cy="140376"/>
      </dsp:txXfrm>
    </dsp:sp>
    <dsp:sp modelId="{905134D9-5D30-304D-AC7B-DD684E9CD5BD}">
      <dsp:nvSpPr>
        <dsp:cNvPr id="0" name=""/>
        <dsp:cNvSpPr/>
      </dsp:nvSpPr>
      <dsp:spPr>
        <a:xfrm>
          <a:off x="4061028" y="3087791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72684" y="3099447"/>
        <a:ext cx="772594" cy="374641"/>
      </dsp:txXfrm>
    </dsp:sp>
    <dsp:sp modelId="{EE82C3CC-D5A0-8445-8296-5E2BD8B38A1E}">
      <dsp:nvSpPr>
        <dsp:cNvPr id="0" name=""/>
        <dsp:cNvSpPr/>
      </dsp:nvSpPr>
      <dsp:spPr>
        <a:xfrm rot="2504419">
          <a:off x="1191761" y="3002346"/>
          <a:ext cx="325436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3254366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37585" y="2928900"/>
        <a:ext cx="162718" cy="162718"/>
      </dsp:txXfrm>
    </dsp:sp>
    <dsp:sp modelId="{BEB7EA46-5754-704B-B771-36F556AF0770}">
      <dsp:nvSpPr>
        <dsp:cNvPr id="0" name=""/>
        <dsp:cNvSpPr/>
      </dsp:nvSpPr>
      <dsp:spPr>
        <a:xfrm>
          <a:off x="4033100" y="3894589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44756" y="3906245"/>
        <a:ext cx="772594" cy="374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D9D6E-5068-D647-A94C-127F70A4DDA3}">
      <dsp:nvSpPr>
        <dsp:cNvPr id="0" name=""/>
        <dsp:cNvSpPr/>
      </dsp:nvSpPr>
      <dsp:spPr>
        <a:xfrm>
          <a:off x="176376" y="919622"/>
          <a:ext cx="1428413" cy="2014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Can do it</a:t>
          </a:r>
        </a:p>
      </dsp:txBody>
      <dsp:txXfrm>
        <a:off x="218213" y="961459"/>
        <a:ext cx="1344739" cy="1930987"/>
      </dsp:txXfrm>
    </dsp:sp>
    <dsp:sp modelId="{B2889CF6-2AD9-6648-9ECA-3958FA10425E}">
      <dsp:nvSpPr>
        <dsp:cNvPr id="0" name=""/>
        <dsp:cNvSpPr/>
      </dsp:nvSpPr>
      <dsp:spPr>
        <a:xfrm rot="19464492">
          <a:off x="1327461" y="1055051"/>
          <a:ext cx="2968998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968998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37735" y="988740"/>
        <a:ext cx="148449" cy="148449"/>
      </dsp:txXfrm>
    </dsp:sp>
    <dsp:sp modelId="{B1D279BD-48E6-FA40-9AAF-F21C63B9C3C1}">
      <dsp:nvSpPr>
        <dsp:cNvPr id="0" name=""/>
        <dsp:cNvSpPr/>
      </dsp:nvSpPr>
      <dsp:spPr>
        <a:xfrm>
          <a:off x="4019132" y="0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30788" y="11656"/>
        <a:ext cx="772594" cy="374641"/>
      </dsp:txXfrm>
    </dsp:sp>
    <dsp:sp modelId="{301BB1FE-BD23-6A48-B441-2D8E9910FF75}">
      <dsp:nvSpPr>
        <dsp:cNvPr id="0" name=""/>
        <dsp:cNvSpPr/>
      </dsp:nvSpPr>
      <dsp:spPr>
        <a:xfrm rot="19916019">
          <a:off x="1442981" y="1271658"/>
          <a:ext cx="275192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751927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50146" y="1210773"/>
        <a:ext cx="137596" cy="137596"/>
      </dsp:txXfrm>
    </dsp:sp>
    <dsp:sp modelId="{DAF31063-4F4C-F24C-8E8B-97412F723DD7}">
      <dsp:nvSpPr>
        <dsp:cNvPr id="0" name=""/>
        <dsp:cNvSpPr/>
      </dsp:nvSpPr>
      <dsp:spPr>
        <a:xfrm>
          <a:off x="4033100" y="43321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44756" y="444868"/>
        <a:ext cx="772594" cy="374641"/>
      </dsp:txXfrm>
    </dsp:sp>
    <dsp:sp modelId="{F11A8332-E98A-1D44-83B9-161FB904429D}">
      <dsp:nvSpPr>
        <dsp:cNvPr id="0" name=""/>
        <dsp:cNvSpPr/>
      </dsp:nvSpPr>
      <dsp:spPr>
        <a:xfrm rot="20846788">
          <a:off x="1574881" y="1647122"/>
          <a:ext cx="250209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502095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63376" y="1592483"/>
        <a:ext cx="125104" cy="125104"/>
      </dsp:txXfrm>
    </dsp:sp>
    <dsp:sp modelId="{4861A967-3E57-C548-B508-7231577905A0}">
      <dsp:nvSpPr>
        <dsp:cNvPr id="0" name=""/>
        <dsp:cNvSpPr/>
      </dsp:nvSpPr>
      <dsp:spPr>
        <a:xfrm>
          <a:off x="4047068" y="118414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58724" y="1195798"/>
        <a:ext cx="772594" cy="374641"/>
      </dsp:txXfrm>
    </dsp:sp>
    <dsp:sp modelId="{6570638B-3009-0841-9BE6-65F062369ADA}">
      <dsp:nvSpPr>
        <dsp:cNvPr id="0" name=""/>
        <dsp:cNvSpPr/>
      </dsp:nvSpPr>
      <dsp:spPr>
        <a:xfrm rot="19266067">
          <a:off x="4634469" y="784750"/>
          <a:ext cx="188058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880586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527748" y="745649"/>
        <a:ext cx="94029" cy="94029"/>
      </dsp:txXfrm>
    </dsp:sp>
    <dsp:sp modelId="{870259DA-6BA8-3A4D-B5F4-ECA0706402E5}">
      <dsp:nvSpPr>
        <dsp:cNvPr id="0" name=""/>
        <dsp:cNvSpPr/>
      </dsp:nvSpPr>
      <dsp:spPr>
        <a:xfrm>
          <a:off x="6306551" y="3232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318207" y="14888"/>
        <a:ext cx="772594" cy="374641"/>
      </dsp:txXfrm>
    </dsp:sp>
    <dsp:sp modelId="{22F9E6DA-79AB-3340-BF58-83C372B1314E}">
      <dsp:nvSpPr>
        <dsp:cNvPr id="0" name=""/>
        <dsp:cNvSpPr/>
      </dsp:nvSpPr>
      <dsp:spPr>
        <a:xfrm rot="19998448">
          <a:off x="4755685" y="1007273"/>
          <a:ext cx="1638154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638154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33809" y="974233"/>
        <a:ext cx="81907" cy="81907"/>
      </dsp:txXfrm>
    </dsp:sp>
    <dsp:sp modelId="{D145C8ED-1B5A-664A-888D-BDE113B15802}">
      <dsp:nvSpPr>
        <dsp:cNvPr id="0" name=""/>
        <dsp:cNvSpPr/>
      </dsp:nvSpPr>
      <dsp:spPr>
        <a:xfrm>
          <a:off x="6306551" y="448279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318207" y="459935"/>
        <a:ext cx="772594" cy="374641"/>
      </dsp:txXfrm>
    </dsp:sp>
    <dsp:sp modelId="{793C467B-EEA8-3649-96BE-1028730F43F9}">
      <dsp:nvSpPr>
        <dsp:cNvPr id="0" name=""/>
        <dsp:cNvSpPr/>
      </dsp:nvSpPr>
      <dsp:spPr>
        <a:xfrm rot="20980131">
          <a:off x="4831030" y="1243079"/>
          <a:ext cx="147349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473497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30941" y="1214155"/>
        <a:ext cx="73674" cy="73674"/>
      </dsp:txXfrm>
    </dsp:sp>
    <dsp:sp modelId="{AAF0CD4F-DDB2-B04A-873D-5E37A968C934}">
      <dsp:nvSpPr>
        <dsp:cNvPr id="0" name=""/>
        <dsp:cNvSpPr/>
      </dsp:nvSpPr>
      <dsp:spPr>
        <a:xfrm>
          <a:off x="6292582" y="919889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304238" y="931545"/>
        <a:ext cx="772594" cy="374641"/>
      </dsp:txXfrm>
    </dsp:sp>
    <dsp:sp modelId="{0B915AFC-BD61-D84F-8D95-90F97E4B185D}">
      <dsp:nvSpPr>
        <dsp:cNvPr id="0" name=""/>
        <dsp:cNvSpPr/>
      </dsp:nvSpPr>
      <dsp:spPr>
        <a:xfrm rot="493123">
          <a:off x="4835525" y="1478884"/>
          <a:ext cx="145053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450537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24531" y="1450534"/>
        <a:ext cx="72526" cy="72526"/>
      </dsp:txXfrm>
    </dsp:sp>
    <dsp:sp modelId="{5ACD8096-1913-194A-A67F-F46ACCB2F164}">
      <dsp:nvSpPr>
        <dsp:cNvPr id="0" name=""/>
        <dsp:cNvSpPr/>
      </dsp:nvSpPr>
      <dsp:spPr>
        <a:xfrm>
          <a:off x="6278614" y="1391499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90270" y="1403155"/>
        <a:ext cx="772594" cy="374641"/>
      </dsp:txXfrm>
    </dsp:sp>
    <dsp:sp modelId="{CBEF5528-98AB-3B4A-89A8-7BD582613C7A}">
      <dsp:nvSpPr>
        <dsp:cNvPr id="0" name=""/>
        <dsp:cNvSpPr/>
      </dsp:nvSpPr>
      <dsp:spPr>
        <a:xfrm rot="1476287">
          <a:off x="4771985" y="1700725"/>
          <a:ext cx="156365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563657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514723" y="1669547"/>
        <a:ext cx="78182" cy="78182"/>
      </dsp:txXfrm>
    </dsp:sp>
    <dsp:sp modelId="{0DA8F9F7-1F4A-774D-B5F9-FE74320B1F9B}">
      <dsp:nvSpPr>
        <dsp:cNvPr id="0" name=""/>
        <dsp:cNvSpPr/>
      </dsp:nvSpPr>
      <dsp:spPr>
        <a:xfrm>
          <a:off x="6264654" y="1835181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76310" y="1846837"/>
        <a:ext cx="772594" cy="374641"/>
      </dsp:txXfrm>
    </dsp:sp>
    <dsp:sp modelId="{38E2EB0F-C0EE-CE4B-907A-DCE8D7A29E07}">
      <dsp:nvSpPr>
        <dsp:cNvPr id="0" name=""/>
        <dsp:cNvSpPr/>
      </dsp:nvSpPr>
      <dsp:spPr>
        <a:xfrm rot="2234514">
          <a:off x="4660897" y="1915582"/>
          <a:ext cx="178583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785833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509168" y="1878849"/>
        <a:ext cx="89291" cy="89291"/>
      </dsp:txXfrm>
    </dsp:sp>
    <dsp:sp modelId="{ED984C95-FA9D-0249-A264-BCE0447018BB}">
      <dsp:nvSpPr>
        <dsp:cNvPr id="0" name=""/>
        <dsp:cNvSpPr/>
      </dsp:nvSpPr>
      <dsp:spPr>
        <a:xfrm>
          <a:off x="6264654" y="2264895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76310" y="2276551"/>
        <a:ext cx="772594" cy="374641"/>
      </dsp:txXfrm>
    </dsp:sp>
    <dsp:sp modelId="{91E5BB68-E92D-4B4E-A7D1-AC027D65CCBA}">
      <dsp:nvSpPr>
        <dsp:cNvPr id="0" name=""/>
        <dsp:cNvSpPr/>
      </dsp:nvSpPr>
      <dsp:spPr>
        <a:xfrm rot="2835485">
          <a:off x="4506455" y="2144405"/>
          <a:ext cx="2094718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094718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501446" y="2099950"/>
        <a:ext cx="104735" cy="104735"/>
      </dsp:txXfrm>
    </dsp:sp>
    <dsp:sp modelId="{05FFEF9A-4B41-4846-A882-BB5737261CDA}">
      <dsp:nvSpPr>
        <dsp:cNvPr id="0" name=""/>
        <dsp:cNvSpPr/>
      </dsp:nvSpPr>
      <dsp:spPr>
        <a:xfrm>
          <a:off x="6264654" y="2722541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76310" y="2734197"/>
        <a:ext cx="772594" cy="374641"/>
      </dsp:txXfrm>
    </dsp:sp>
    <dsp:sp modelId="{8468E1E6-E6D1-D644-91AE-62BBEF708CC7}">
      <dsp:nvSpPr>
        <dsp:cNvPr id="0" name=""/>
        <dsp:cNvSpPr/>
      </dsp:nvSpPr>
      <dsp:spPr>
        <a:xfrm rot="3256483">
          <a:off x="4331439" y="2373228"/>
          <a:ext cx="2458711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458711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499326" y="2319673"/>
        <a:ext cx="122935" cy="122935"/>
      </dsp:txXfrm>
    </dsp:sp>
    <dsp:sp modelId="{99991059-D08A-694C-9AC8-D330F0DDC25A}">
      <dsp:nvSpPr>
        <dsp:cNvPr id="0" name=""/>
        <dsp:cNvSpPr/>
      </dsp:nvSpPr>
      <dsp:spPr>
        <a:xfrm>
          <a:off x="6278614" y="3180188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90270" y="3191844"/>
        <a:ext cx="772594" cy="374641"/>
      </dsp:txXfrm>
    </dsp:sp>
    <dsp:sp modelId="{376F776F-3794-B445-9116-B61F84AE68C2}">
      <dsp:nvSpPr>
        <dsp:cNvPr id="0" name=""/>
        <dsp:cNvSpPr/>
      </dsp:nvSpPr>
      <dsp:spPr>
        <a:xfrm rot="3617807">
          <a:off x="4126355" y="2609035"/>
          <a:ext cx="2840950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840950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475806" y="2545925"/>
        <a:ext cx="142047" cy="142047"/>
      </dsp:txXfrm>
    </dsp:sp>
    <dsp:sp modelId="{10E556B4-35BD-1947-81D1-B5A99CB0697E}">
      <dsp:nvSpPr>
        <dsp:cNvPr id="0" name=""/>
        <dsp:cNvSpPr/>
      </dsp:nvSpPr>
      <dsp:spPr>
        <a:xfrm>
          <a:off x="6250686" y="3651802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62342" y="3663458"/>
        <a:ext cx="772594" cy="374641"/>
      </dsp:txXfrm>
    </dsp:sp>
    <dsp:sp modelId="{53CE7C46-F6CE-1641-822B-A4CF1688C0C2}">
      <dsp:nvSpPr>
        <dsp:cNvPr id="0" name=""/>
        <dsp:cNvSpPr/>
      </dsp:nvSpPr>
      <dsp:spPr>
        <a:xfrm rot="3878457">
          <a:off x="3912741" y="2845525"/>
          <a:ext cx="3254209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3254209" y="79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458491" y="2772083"/>
        <a:ext cx="162710" cy="162710"/>
      </dsp:txXfrm>
    </dsp:sp>
    <dsp:sp modelId="{A716AA28-385D-B14C-AAA1-2C70F01A1A35}">
      <dsp:nvSpPr>
        <dsp:cNvPr id="0" name=""/>
        <dsp:cNvSpPr/>
      </dsp:nvSpPr>
      <dsp:spPr>
        <a:xfrm>
          <a:off x="6236718" y="4124781"/>
          <a:ext cx="795906" cy="3979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Subcompetencies</a:t>
          </a:r>
        </a:p>
      </dsp:txBody>
      <dsp:txXfrm>
        <a:off x="6248374" y="4136437"/>
        <a:ext cx="772594" cy="374641"/>
      </dsp:txXfrm>
    </dsp:sp>
    <dsp:sp modelId="{F7040F47-CD8C-D74D-A214-5BA58BA737D7}">
      <dsp:nvSpPr>
        <dsp:cNvPr id="0" name=""/>
        <dsp:cNvSpPr/>
      </dsp:nvSpPr>
      <dsp:spPr>
        <a:xfrm rot="114544">
          <a:off x="1604111" y="1959743"/>
          <a:ext cx="2443634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443634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64838" y="1906565"/>
        <a:ext cx="122181" cy="122181"/>
      </dsp:txXfrm>
    </dsp:sp>
    <dsp:sp modelId="{9452D71F-6449-4B46-8F90-48FB8BF796A8}">
      <dsp:nvSpPr>
        <dsp:cNvPr id="0" name=""/>
        <dsp:cNvSpPr/>
      </dsp:nvSpPr>
      <dsp:spPr>
        <a:xfrm>
          <a:off x="4047068" y="180938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58724" y="1821038"/>
        <a:ext cx="772594" cy="374641"/>
      </dsp:txXfrm>
    </dsp:sp>
    <dsp:sp modelId="{4C73EBC4-283B-3345-A838-4462FC9481AB}">
      <dsp:nvSpPr>
        <dsp:cNvPr id="0" name=""/>
        <dsp:cNvSpPr/>
      </dsp:nvSpPr>
      <dsp:spPr>
        <a:xfrm rot="957846">
          <a:off x="1555246" y="2272363"/>
          <a:ext cx="256929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569293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75660" y="2216044"/>
        <a:ext cx="128464" cy="128464"/>
      </dsp:txXfrm>
    </dsp:sp>
    <dsp:sp modelId="{1599A893-9C4D-8C45-9FB2-1C7F1FC53381}">
      <dsp:nvSpPr>
        <dsp:cNvPr id="0" name=""/>
        <dsp:cNvSpPr/>
      </dsp:nvSpPr>
      <dsp:spPr>
        <a:xfrm>
          <a:off x="4074996" y="2434622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86652" y="2446278"/>
        <a:ext cx="772594" cy="374641"/>
      </dsp:txXfrm>
    </dsp:sp>
    <dsp:sp modelId="{E925868F-B2BF-FF4C-85C2-E30A4D979D1B}">
      <dsp:nvSpPr>
        <dsp:cNvPr id="0" name=""/>
        <dsp:cNvSpPr/>
      </dsp:nvSpPr>
      <dsp:spPr>
        <a:xfrm rot="1738178">
          <a:off x="1429146" y="2598947"/>
          <a:ext cx="280752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2807526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62721" y="2536672"/>
        <a:ext cx="140376" cy="140376"/>
      </dsp:txXfrm>
    </dsp:sp>
    <dsp:sp modelId="{905134D9-5D30-304D-AC7B-DD684E9CD5BD}">
      <dsp:nvSpPr>
        <dsp:cNvPr id="0" name=""/>
        <dsp:cNvSpPr/>
      </dsp:nvSpPr>
      <dsp:spPr>
        <a:xfrm>
          <a:off x="4061028" y="3087791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72684" y="3099447"/>
        <a:ext cx="772594" cy="374641"/>
      </dsp:txXfrm>
    </dsp:sp>
    <dsp:sp modelId="{EE82C3CC-D5A0-8445-8296-5E2BD8B38A1E}">
      <dsp:nvSpPr>
        <dsp:cNvPr id="0" name=""/>
        <dsp:cNvSpPr/>
      </dsp:nvSpPr>
      <dsp:spPr>
        <a:xfrm rot="2504419">
          <a:off x="1191761" y="3002346"/>
          <a:ext cx="325436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3254366" y="7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2737585" y="2928900"/>
        <a:ext cx="162718" cy="162718"/>
      </dsp:txXfrm>
    </dsp:sp>
    <dsp:sp modelId="{BEB7EA46-5754-704B-B771-36F556AF0770}">
      <dsp:nvSpPr>
        <dsp:cNvPr id="0" name=""/>
        <dsp:cNvSpPr/>
      </dsp:nvSpPr>
      <dsp:spPr>
        <a:xfrm>
          <a:off x="4033100" y="3894589"/>
          <a:ext cx="795906" cy="3979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Informing competencies</a:t>
          </a:r>
        </a:p>
      </dsp:txBody>
      <dsp:txXfrm>
        <a:off x="4044756" y="3906245"/>
        <a:ext cx="772594" cy="374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35E987-8304-4CDF-9DAC-4026E0A49A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D349A-B5B9-44D3-A66E-CA1EFC918A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3C1157-340B-49DD-9997-FE6DDE1C7DBD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2A535-C247-4007-84EC-331492CE33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8CFDB-6CD2-4209-AD94-DEA30A6ED2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7348DDC-3A91-41F0-BE84-3DDF62D09D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AA9829-77CF-4BB7-B238-B3F6E0A485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DB542-7400-40B4-9831-1B8842B3FA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1BD437F-7A29-4BA9-9CF9-AD5B713C63FD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BEE15E-48BA-49A9-A69A-91E2D83080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FA71126-C9EA-41FD-A63B-687F9F9FB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A69A0-CD10-40CC-A344-66009D03C7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6F2E0-614E-4520-AD4D-2691AD6AD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94AEAED-6FCF-44BC-8DEB-93469B713FC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D4BD5977-A373-4980-88E7-2EF628A443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3F7121C1-B540-46E1-90E4-2D40FDD097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>
                <a:sym typeface="Wingdings" panose="05000000000000000000" pitchFamily="2" charset="2"/>
              </a:rPr>
              <a:t></a:t>
            </a:r>
            <a:endParaRPr lang="en-GB" altLang="en-US"/>
          </a:p>
        </p:txBody>
      </p:sp>
      <p:sp>
        <p:nvSpPr>
          <p:cNvPr id="29700" name="Date Placeholder 4">
            <a:extLst>
              <a:ext uri="{FF2B5EF4-FFF2-40B4-BE49-F238E27FC236}">
                <a16:creationId xmlns:a16="http://schemas.microsoft.com/office/drawing/2014/main" id="{762465A3-1530-4744-B124-47124C6FE3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D40EC8-C3E8-4CDF-832E-ED26FC2101A4}" type="datetime1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08/09/2021</a:t>
            </a:fld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29701" name="Footer Placeholder 5">
            <a:extLst>
              <a:ext uri="{FF2B5EF4-FFF2-40B4-BE49-F238E27FC236}">
                <a16:creationId xmlns:a16="http://schemas.microsoft.com/office/drawing/2014/main" id="{2782093C-2ED2-44C6-8DDC-A50079972E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C3E22CE-66D7-4DE5-9B26-E743592DD8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8D4B0AC4-0F9E-41A9-A065-6757127449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30724" name="Date Placeholder 4">
            <a:extLst>
              <a:ext uri="{FF2B5EF4-FFF2-40B4-BE49-F238E27FC236}">
                <a16:creationId xmlns:a16="http://schemas.microsoft.com/office/drawing/2014/main" id="{DBFB59EA-32E7-47D3-8FB7-9863955CA8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369E57-55E2-4BB6-98E8-DFFAB1EFC763}" type="datetime1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08/09/2021</a:t>
            </a:fld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30725" name="Footer Placeholder 5">
            <a:extLst>
              <a:ext uri="{FF2B5EF4-FFF2-40B4-BE49-F238E27FC236}">
                <a16:creationId xmlns:a16="http://schemas.microsoft.com/office/drawing/2014/main" id="{115FC8EF-4257-4CE3-B084-152ACD02AC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DD4FC-9A01-4BB5-8DD8-243DE96E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B25FF-68C2-46CF-A751-3AFE27999A46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35750-F03E-4493-8EAF-EF460E89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BE4D-A054-4DB4-8001-C6BAD5FF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88667-BB83-4802-878C-263ABD8469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239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770EB-43D3-40BD-BB2D-336336BE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4647E-A592-4DF8-B352-1F3AABB71A23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DC75D-14A5-426D-A562-BF7979DE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CB9FB-F914-4246-B5C6-F573DAAB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3E93D-E222-4EDA-B72E-BB3DD0EBAC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256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78802-709F-44A3-BC3C-72C11905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9726-99CD-4AE5-930C-3BFE375A17AA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97C05-4496-470A-AAFA-74B9A42A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13AE-F788-4915-98C8-3B566FB04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CA555-25D3-4D4B-B7B7-8CAB4FD0F6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019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E093F-23AD-4089-B67C-298395CC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33D1-AD68-4A94-84E6-C48BBDCC720A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CDAB7-9A84-4F52-AC5D-D080EAED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CEEFA-E301-470A-A2D5-D190BB06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25871-9E1F-48B9-B6B0-4ABC3EC113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672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B8E5E-8970-4ABC-8579-3FE58DE1C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8C79-3A1D-4149-B3DE-B2299ACAD381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CE2D8-F388-4F81-ABBE-BD3E21F8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2D5A-9BF6-4E67-A6DF-8426EEE8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C6BBA-07C7-42C0-9DC2-39E7AB09F5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807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FA7459-8AC7-4012-AA3F-0CD00758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696F2-96D9-4F8B-922D-7A329331AAB6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B94D80-1077-4836-A094-55E2EBA3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ED545-FBC1-4765-81B2-3C11D52D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4C680-4FDF-455C-A7B5-BFB7E02365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37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0088F6-A107-4CBE-99E4-A823792A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0E804-E3CC-48CB-9FC8-D8338AA482F5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1C0992-BD6C-44AB-A8E0-CFA4DA18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7FA641-6C6F-4F57-A783-78307918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11456-A157-4CCA-977B-C8701CD938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97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082C45B-9F11-4193-BB32-A5155B66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23EF1-92C2-4A14-80A5-FACDB3345A86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1377C3-CC3E-435D-B0BB-087C0C5F2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53E13-040E-43B4-A0A6-C9D1EED9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0840D-8B1B-4D92-BB7D-9AC012836E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239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A1BB68-3BE3-45E7-98D2-EE7539D8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65B1-5ED1-483F-A1E9-773F8E9C93C7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F6556-10FF-473F-8161-3C757119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1A3E9B-C3D1-4F72-A488-3AFD39B9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9A3E8-4127-496B-8055-77B8BB95C4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457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A89C9D-77B8-4FC8-A823-636005C5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73C2-BE07-4698-9774-0C1845F74697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9C4D78-BFB7-435C-A695-42BCD75BF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9DDEA2-B94B-40A9-8123-1799981C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F83F9-0CD8-450D-86F4-165264FF67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033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245D6E-B8BD-474B-8C06-0FB579A8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00CBA-1A46-470E-AE8D-7EB6698B5ED2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851A80-8617-481A-93E3-A501F383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DF9B26-75A7-48E0-A063-6F0FFE66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58F35-8573-49A5-BCCD-4C9295EED0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151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4988748-243C-444D-9F10-DC8F0CCEEC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594B19-D1F7-4F5C-994B-0E9B37743E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95C69-E2D2-4116-80ED-FAC701C8B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919578-E010-45D0-B955-9A4C73B43805}" type="datetimeFigureOut">
              <a:rPr lang="en-GB"/>
              <a:pPr>
                <a:defRPr/>
              </a:pPr>
              <a:t>08/09/2021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E3D7B-1067-49BE-A506-2E7E57E1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8278-E531-4D83-85F6-A68771524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BBC06F6-66F3-4835-A941-48BD60BB15B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5280311E-080F-4434-A324-548E2DC005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54550" y="0"/>
            <a:ext cx="75374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E5F3B658-27DE-41B0-9499-A4FA26A86C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89538" y="615951"/>
            <a:ext cx="6638925" cy="1625226"/>
          </a:xfrm>
        </p:spPr>
        <p:txBody>
          <a:bodyPr/>
          <a:lstStyle/>
          <a:p>
            <a:r>
              <a:rPr lang="en-GB" altLang="en-US" sz="4800" b="1" dirty="0">
                <a:solidFill>
                  <a:srgbClr val="FFFFFF"/>
                </a:solidFill>
              </a:rPr>
              <a:t>B.A.D. Syllabus Guidance 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A6CAC0D5-D061-4C0A-9209-A51C87A37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4044" y="2530543"/>
            <a:ext cx="5478462" cy="2560857"/>
          </a:xfrm>
        </p:spPr>
        <p:txBody>
          <a:bodyPr/>
          <a:lstStyle/>
          <a:p>
            <a:r>
              <a:rPr lang="en-GB" altLang="en-US" sz="2800" b="1" dirty="0">
                <a:solidFill>
                  <a:srgbClr val="FFFFFF"/>
                </a:solidFill>
              </a:rPr>
              <a:t>STC Chairs, TPDs &amp; Clinical Tutors’ and Educational Update for Trainers Annual Meeting</a:t>
            </a:r>
          </a:p>
          <a:p>
            <a:r>
              <a:rPr lang="en-GB" altLang="en-US" sz="2800" dirty="0">
                <a:solidFill>
                  <a:srgbClr val="FFFFFF"/>
                </a:solidFill>
              </a:rPr>
              <a:t>13 September 2021</a:t>
            </a:r>
          </a:p>
          <a:p>
            <a:endParaRPr lang="en-GB" altLang="en-US" sz="2800" dirty="0">
              <a:solidFill>
                <a:srgbClr val="FFFFFF"/>
              </a:solidFill>
            </a:endParaRPr>
          </a:p>
          <a:p>
            <a:r>
              <a:rPr lang="en-GB" altLang="en-US" sz="2800" dirty="0">
                <a:solidFill>
                  <a:srgbClr val="FFFFFF"/>
                </a:solidFill>
              </a:rPr>
              <a:t>Mabs Chowdhury </a:t>
            </a:r>
            <a:r>
              <a:rPr lang="en-GB" altLang="en-US" sz="2000" dirty="0">
                <a:solidFill>
                  <a:srgbClr val="FFFFFF"/>
                </a:solidFill>
              </a:rPr>
              <a:t>FRCP </a:t>
            </a:r>
            <a:r>
              <a:rPr lang="en-GB" altLang="en-US" sz="2000" dirty="0" err="1">
                <a:solidFill>
                  <a:srgbClr val="FFFFFF"/>
                </a:solidFill>
              </a:rPr>
              <a:t>FAcadMed</a:t>
            </a:r>
            <a:endParaRPr lang="en-GB" altLang="en-US" sz="2000" dirty="0">
              <a:solidFill>
                <a:srgbClr val="FFFFFF"/>
              </a:solidFill>
            </a:endParaRPr>
          </a:p>
          <a:p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 descr="815862b7-b9e2-491f-b84c-7ef82838dddb@GBRP265">
            <a:extLst>
              <a:ext uri="{FF2B5EF4-FFF2-40B4-BE49-F238E27FC236}">
                <a16:creationId xmlns:a16="http://schemas.microsoft.com/office/drawing/2014/main" id="{29190629-C260-4CEC-8AAE-BFC6705E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50" y="3149153"/>
            <a:ext cx="2852365" cy="285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DA756D-AB4A-4E5A-91C8-006F335ED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0C4813-26C6-4AD9-BE9C-0AECBE879E6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774" r="5199" b="3861"/>
          <a:stretch/>
        </p:blipFill>
        <p:spPr bwMode="auto">
          <a:xfrm>
            <a:off x="520981" y="1116122"/>
            <a:ext cx="3639063" cy="1665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1"/>
    </mc:Choice>
    <mc:Fallback xmlns="">
      <p:transition spd="slow" advTm="4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B1C1A0F-0E22-4550-9511-F5799DC8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627063"/>
            <a:ext cx="7473950" cy="1325562"/>
          </a:xfrm>
        </p:spPr>
        <p:txBody>
          <a:bodyPr/>
          <a:lstStyle/>
          <a:p>
            <a:r>
              <a:rPr lang="en-GB" altLang="en-US" dirty="0"/>
              <a:t>March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2D73-A0AF-4CE0-AA3D-4F0691E2B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50" y="2278063"/>
            <a:ext cx="6467475" cy="3451225"/>
          </a:xfrm>
        </p:spPr>
        <p:txBody>
          <a:bodyPr rtlCol="0" anchor="ctr">
            <a:normAutofit fontScale="2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Acne (Jennifer Sharif/Giles </a:t>
            </a:r>
            <a:r>
              <a:rPr lang="en-US" sz="5600" dirty="0" err="1"/>
              <a:t>Dunnill</a:t>
            </a:r>
            <a:r>
              <a:rPr lang="en-US" sz="5600" dirty="0"/>
              <a:t>)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Psoriasis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Lichenoid disorders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Connective tissue diseases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Atopic eczema (Carolyn </a:t>
            </a:r>
            <a:r>
              <a:rPr lang="en-US" sz="5600" dirty="0" err="1"/>
              <a:t>Charman</a:t>
            </a:r>
            <a:r>
              <a:rPr lang="en-US" sz="5600" dirty="0"/>
              <a:t>/Lindsay Shaw)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Global Health Dermatology (Claire Fuller)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56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b="1" dirty="0"/>
              <a:t>3 Edited Sections completed</a:t>
            </a:r>
            <a:endParaRPr lang="en-GB" sz="56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Skin Cancer (John Lear)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/>
              <a:t>Wound Care and Dressings (Girish Patel)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dirty="0" err="1"/>
              <a:t>Paediatric</a:t>
            </a:r>
            <a:r>
              <a:rPr lang="en-US" sz="5600" dirty="0"/>
              <a:t> Dermatology (Lindsay Shaw)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600" b="1" dirty="0"/>
              <a:t>New Suggested Sections</a:t>
            </a:r>
            <a:endParaRPr lang="en-GB" sz="56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5600" dirty="0"/>
              <a:t>Management and Leadership (Mabs Chowdhury/Amr Salam)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5600" dirty="0" err="1"/>
              <a:t>Dermoscopy</a:t>
            </a:r>
            <a:endParaRPr lang="en-GB" sz="5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dirty="0"/>
              <a:t> </a:t>
            </a:r>
            <a:endParaRPr lang="en-GB" sz="4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47ECD4-F291-4865-B378-D8D7DE6133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88563" y="0"/>
            <a:ext cx="21034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9B7F21-718C-4C8E-ACCA-CEF7139F5C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15400" y="2359025"/>
            <a:ext cx="2139950" cy="2139950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815862b7-b9e2-491f-b84c-7ef82838dddb@GBRP265">
            <a:extLst>
              <a:ext uri="{FF2B5EF4-FFF2-40B4-BE49-F238E27FC236}">
                <a16:creationId xmlns:a16="http://schemas.microsoft.com/office/drawing/2014/main" id="{71362276-0315-4302-951E-2F935538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39" y="2799967"/>
            <a:ext cx="1258065" cy="125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39C79D-D1DA-4E5C-BAD6-455296091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9"/>
    </mc:Choice>
    <mc:Fallback xmlns="">
      <p:transition spd="slow" advTm="1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B1C1A0F-0E22-4550-9511-F5799DC8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627063"/>
            <a:ext cx="7473950" cy="1325562"/>
          </a:xfrm>
        </p:spPr>
        <p:txBody>
          <a:bodyPr/>
          <a:lstStyle/>
          <a:p>
            <a:r>
              <a:rPr lang="en-GB" altLang="en-US" dirty="0"/>
              <a:t>July 2019-2021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2D73-A0AF-4CE0-AA3D-4F0691E2B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444" y="1952625"/>
            <a:ext cx="6751914" cy="3451225"/>
          </a:xfrm>
        </p:spPr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GB" dirty="0"/>
              <a:t>New Sections by recently invited experts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2400" dirty="0"/>
              <a:t>Skin of colour (Sharon </a:t>
            </a:r>
            <a:r>
              <a:rPr lang="en-GB" sz="2400" dirty="0" err="1"/>
              <a:t>Belmo</a:t>
            </a:r>
            <a:r>
              <a:rPr lang="en-GB" sz="2400" dirty="0"/>
              <a:t>)</a:t>
            </a:r>
          </a:p>
          <a:p>
            <a:r>
              <a:rPr lang="en-GB" sz="2400" dirty="0" err="1"/>
              <a:t>Dermoscopy</a:t>
            </a:r>
            <a:r>
              <a:rPr lang="en-GB" sz="2400" dirty="0"/>
              <a:t> (</a:t>
            </a:r>
            <a:r>
              <a:rPr lang="en-GB" sz="2400" dirty="0" err="1"/>
              <a:t>Ausama</a:t>
            </a:r>
            <a:r>
              <a:rPr lang="en-GB" sz="2400" dirty="0"/>
              <a:t> </a:t>
            </a:r>
            <a:r>
              <a:rPr lang="en-GB" sz="2400" dirty="0" err="1"/>
              <a:t>Atwan</a:t>
            </a:r>
            <a:r>
              <a:rPr lang="en-GB" sz="2400" dirty="0"/>
              <a:t>)</a:t>
            </a:r>
          </a:p>
          <a:p>
            <a:r>
              <a:rPr lang="en-GB" sz="2400" dirty="0"/>
              <a:t>Lymphoedema (Kristiana Gordon/Peter Mortimer)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47ECD4-F291-4865-B378-D8D7DE6133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88563" y="0"/>
            <a:ext cx="21034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9B7F21-718C-4C8E-ACCA-CEF7139F5C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15400" y="2359025"/>
            <a:ext cx="2139950" cy="2139950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815862b7-b9e2-491f-b84c-7ef82838dddb@GBRP265">
            <a:extLst>
              <a:ext uri="{FF2B5EF4-FFF2-40B4-BE49-F238E27FC236}">
                <a16:creationId xmlns:a16="http://schemas.microsoft.com/office/drawing/2014/main" id="{0DBA1AF7-14FB-477C-9AC4-8A7AF12A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22" y="2785247"/>
            <a:ext cx="1287505" cy="128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6EC01B-4720-456E-B6F5-CAE4E91BC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2"/>
    </mc:Choice>
    <mc:Fallback xmlns="">
      <p:transition spd="slow" advTm="1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A721DF-DD01-4BF9-9A6A-B478E28F3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1480" y="-684381"/>
            <a:ext cx="12603480" cy="81686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B4F60E-5B8A-453F-9F93-5376D1DF2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8D0AE9-8A58-48FF-80C4-4BD6FB2CC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1720" y="-845820"/>
            <a:ext cx="13738860" cy="82143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B57F35-9D66-418A-A4D4-D0809D6DD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36"/>
    </mc:Choice>
    <mc:Fallback xmlns="">
      <p:transition spd="slow" advTm="76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8F1388F-F5B9-4E3B-9E98-02F055BF8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1540"/>
            <a:ext cx="12192000" cy="81762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137905-5216-4233-95B5-C3C5C802B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7"/>
    </mc:Choice>
    <mc:Fallback xmlns="">
      <p:transition spd="slow" advTm="3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EBE7853-549A-48C5-9F97-143CD60D8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38200"/>
            <a:ext cx="12192000" cy="81686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04067C-AD8B-4EB1-8B9B-71E82801F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4"/>
    </mc:Choice>
    <mc:Fallback xmlns="">
      <p:transition spd="slow" advTm="2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BAE6608-BEE0-4BDE-92A3-334B1F2F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7660" y="-861060"/>
            <a:ext cx="12519660" cy="88239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288CDC-D656-40E6-BFA0-4CDC1A3C8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2"/>
    </mc:Choice>
    <mc:Fallback xmlns="">
      <p:transition spd="slow" advTm="3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F785AEB-A784-4DFF-8A7B-9CE921A4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31750"/>
            <a:ext cx="10515600" cy="1325563"/>
          </a:xfrm>
        </p:spPr>
        <p:txBody>
          <a:bodyPr/>
          <a:lstStyle/>
          <a:p>
            <a:r>
              <a:rPr lang="en-US" altLang="en-US"/>
              <a:t>Competency based medical education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825183-C3B4-4C81-91D6-E5BE7875F4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25571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8B1CD6F-41E5-4B9A-9472-4E96DCE6886E}"/>
              </a:ext>
            </a:extLst>
          </p:cNvPr>
          <p:cNvSpPr/>
          <p:nvPr/>
        </p:nvSpPr>
        <p:spPr>
          <a:xfrm>
            <a:off x="9214266" y="125571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+mn-lt"/>
                <a:cs typeface="+mn-cs"/>
              </a:rPr>
              <a:t> </a:t>
            </a: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3283B0C-3BFC-494E-9071-20BDEA631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1674813"/>
            <a:ext cx="495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EF26B0EF-440A-4669-B4BA-02AC34CB4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2182813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CBA2BDAE-FCDD-4344-B2D8-91EFBF0D6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2601913"/>
            <a:ext cx="495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6D2A5282-DFF2-4115-A2B2-6E6C11239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3097213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17395BFA-E331-4543-86C6-A7FB61A4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3503613"/>
            <a:ext cx="495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ED46C003-C636-4EAB-ACE2-56D90B911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3998913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EAB3A248-D4CC-4345-96C8-9599847C0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4449763"/>
            <a:ext cx="495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0074ECCA-9826-41A7-994A-D37A77F57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325" y="4945063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12B962B5-4E9A-4F57-BB7E-7E147B14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850" y="5411788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>
                <a:solidFill>
                  <a:srgbClr val="000000"/>
                </a:solidFill>
              </a:rPr>
              <a:t> 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4" name="TextBox 14">
            <a:extLst>
              <a:ext uri="{FF2B5EF4-FFF2-40B4-BE49-F238E27FC236}">
                <a16:creationId xmlns:a16="http://schemas.microsoft.com/office/drawing/2014/main" id="{E8724117-D9D7-49C2-AE03-EDC6943CD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5683250"/>
            <a:ext cx="31496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Knowledge, skills, attitudes</a:t>
            </a:r>
          </a:p>
        </p:txBody>
      </p:sp>
      <p:sp>
        <p:nvSpPr>
          <p:cNvPr id="15375" name="TextBox 4">
            <a:extLst>
              <a:ext uri="{FF2B5EF4-FFF2-40B4-BE49-F238E27FC236}">
                <a16:creationId xmlns:a16="http://schemas.microsoft.com/office/drawing/2014/main" id="{23DEF96A-975C-4A2F-8935-1C85EF3BE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713" y="124777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DA606E-86B6-4D05-B9EF-E605BE202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3"/>
    </mc:Choice>
    <mc:Fallback xmlns="">
      <p:transition spd="slow" advTm="1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82E3968-A16E-42CA-BEE2-36063897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0" y="0"/>
            <a:ext cx="10515600" cy="1325563"/>
          </a:xfrm>
        </p:spPr>
        <p:txBody>
          <a:bodyPr/>
          <a:lstStyle/>
          <a:p>
            <a:r>
              <a:rPr lang="en-US" altLang="en-US"/>
              <a:t>Shifting the focus to outcomes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E1FBBF-7DD8-4BA9-A0D9-DC901B35C6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25571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388" name="Rectangle 2">
            <a:extLst>
              <a:ext uri="{FF2B5EF4-FFF2-40B4-BE49-F238E27FC236}">
                <a16:creationId xmlns:a16="http://schemas.microsoft.com/office/drawing/2014/main" id="{D023975B-E355-41E5-99E7-4F8F566DC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1571625"/>
            <a:ext cx="12319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en-US">
                <a:solidFill>
                  <a:srgbClr val="000000"/>
                </a:solidFill>
              </a:rPr>
              <a:t> </a:t>
            </a:r>
            <a:r>
              <a:rPr lang="sk-SK" altLang="en-US" sz="3600" b="1">
                <a:solidFill>
                  <a:srgbClr val="000000"/>
                </a:solidFill>
                <a:sym typeface="Wingdings" panose="05000000000000000000" pitchFamily="2" charset="2"/>
              </a:rPr>
              <a:t></a:t>
            </a:r>
            <a:r>
              <a:rPr lang="sk-SK" altLang="en-US" b="1">
                <a:solidFill>
                  <a:srgbClr val="000000"/>
                </a:solidFill>
              </a:rPr>
              <a:t> </a:t>
            </a: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16389" name="TextBox 4">
            <a:extLst>
              <a:ext uri="{FF2B5EF4-FFF2-40B4-BE49-F238E27FC236}">
                <a16:creationId xmlns:a16="http://schemas.microsoft.com/office/drawing/2014/main" id="{2619EEEE-701A-42CE-8777-45AB3D7E6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4470400"/>
            <a:ext cx="1409700" cy="938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EPA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CiP</a:t>
            </a:r>
          </a:p>
          <a:p>
            <a:pPr algn="ctr"/>
            <a:r>
              <a:rPr lang="en-US" altLang="en-US" b="1">
                <a:solidFill>
                  <a:srgbClr val="000000"/>
                </a:solidFill>
              </a:rPr>
              <a:t>Outcome</a:t>
            </a:r>
          </a:p>
        </p:txBody>
      </p:sp>
      <p:sp>
        <p:nvSpPr>
          <p:cNvPr id="16390" name="TextBox 14">
            <a:extLst>
              <a:ext uri="{FF2B5EF4-FFF2-40B4-BE49-F238E27FC236}">
                <a16:creationId xmlns:a16="http://schemas.microsoft.com/office/drawing/2014/main" id="{91A7D419-FAA7-4124-9AFE-7B3BF250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5641975"/>
            <a:ext cx="31496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Knowledge, skills, attitudes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4BEC50-9454-4D47-8032-E815A3279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7"/>
    </mc:Choice>
    <mc:Fallback xmlns="">
      <p:transition spd="slow" advTm="1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B683-8619-41E6-AE1F-CE24283A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01" y="37997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highlight>
                  <a:srgbClr val="FFFF00"/>
                </a:highlight>
              </a:rPr>
              <a:t>Dermatology Training: the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E6016-D628-4E12-B1E3-DCB64A8B6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B.A.D. Training Textbook mapped to the syllabus for ST3/ST4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Published by Wiley in early 2022; e-book</a:t>
            </a:r>
          </a:p>
          <a:p>
            <a:pPr lvl="1"/>
            <a:r>
              <a:rPr lang="en-GB" dirty="0"/>
              <a:t>Editors: MM Chowdhury, TW Griffiths, AY Finlay</a:t>
            </a:r>
          </a:p>
          <a:p>
            <a:pPr lvl="1"/>
            <a:r>
              <a:rPr lang="en-GB" dirty="0"/>
              <a:t>Trainee feedback on chapters</a:t>
            </a:r>
          </a:p>
          <a:p>
            <a:pPr lvl="1"/>
            <a:r>
              <a:rPr lang="en-GB" dirty="0"/>
              <a:t>Thanks to Expert Authors (pro bono)</a:t>
            </a:r>
          </a:p>
          <a:p>
            <a:pPr lvl="1"/>
            <a:r>
              <a:rPr lang="en-GB" dirty="0"/>
              <a:t>Support from excellent B.A.D. Publishing Team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29 chapters </a:t>
            </a:r>
          </a:p>
          <a:p>
            <a:pPr lvl="1"/>
            <a:r>
              <a:rPr lang="en-GB" dirty="0"/>
              <a:t>SCE questions for each chapter</a:t>
            </a:r>
          </a:p>
          <a:p>
            <a:pPr lvl="1"/>
            <a:r>
              <a:rPr lang="en-GB" dirty="0"/>
              <a:t>Chapters all mapped to </a:t>
            </a:r>
            <a:r>
              <a:rPr lang="en-GB" dirty="0" err="1"/>
              <a:t>CiPs</a:t>
            </a:r>
            <a:endParaRPr lang="en-GB" dirty="0"/>
          </a:p>
        </p:txBody>
      </p:sp>
      <p:pic>
        <p:nvPicPr>
          <p:cNvPr id="4" name="Picture 2" descr="815862b7-b9e2-491f-b84c-7ef82838dddb@GBRP265">
            <a:extLst>
              <a:ext uri="{FF2B5EF4-FFF2-40B4-BE49-F238E27FC236}">
                <a16:creationId xmlns:a16="http://schemas.microsoft.com/office/drawing/2014/main" id="{E7378209-CE9A-4A1D-9C98-4458BDAC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" y="360336"/>
            <a:ext cx="13255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013220-105C-4342-91CF-C540C214E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96" y="2468016"/>
            <a:ext cx="3217204" cy="4024859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A993652-A426-40C8-B808-7F97B1B65C3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774" r="5199" b="3861"/>
          <a:stretch/>
        </p:blipFill>
        <p:spPr bwMode="auto">
          <a:xfrm>
            <a:off x="9888266" y="578433"/>
            <a:ext cx="2114550" cy="967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6C764A-1D0C-4DB9-B02C-FB73B426A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15"/>
    </mc:Choice>
    <mc:Fallback xmlns="">
      <p:transition spd="slow" advTm="7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50E0-6A5A-44C7-9BC5-16C20EB3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Declarations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3ABB-EB95-430C-94B0-27A70EC5E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Clinical Lead for Dermatology e-learning for Health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CONFIDENTIAL: IT IS STRICTLY FORBIDDEN TO RECORD/PHOTOGRAPH ANY PART OF THIS PRESENTATION</a:t>
            </a:r>
          </a:p>
        </p:txBody>
      </p:sp>
      <p:pic>
        <p:nvPicPr>
          <p:cNvPr id="6" name="Picture 2" descr="815862b7-b9e2-491f-b84c-7ef82838dddb@GBRP265">
            <a:extLst>
              <a:ext uri="{FF2B5EF4-FFF2-40B4-BE49-F238E27FC236}">
                <a16:creationId xmlns:a16="http://schemas.microsoft.com/office/drawing/2014/main" id="{9E6199A2-AE29-476E-BE43-CB2C2A2D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73" y="1939178"/>
            <a:ext cx="2246982" cy="22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E4CF9D-D477-4BFC-8638-D5AACE387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1"/>
    </mc:Choice>
    <mc:Fallback xmlns="">
      <p:transition spd="slow" advTm="2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E32E-558C-4F9C-99BF-39A3045C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84" y="23906"/>
            <a:ext cx="10515600" cy="1325563"/>
          </a:xfrm>
        </p:spPr>
        <p:txBody>
          <a:bodyPr/>
          <a:lstStyle/>
          <a:p>
            <a:pPr algn="ctr"/>
            <a:r>
              <a:rPr lang="en-GB" sz="3600" dirty="0">
                <a:highlight>
                  <a:srgbClr val="FFFF00"/>
                </a:highlight>
              </a:rPr>
              <a:t>Dermatology Training: the Essentials</a:t>
            </a:r>
            <a:br>
              <a:rPr lang="en-GB" sz="3600" dirty="0">
                <a:highlight>
                  <a:srgbClr val="FFFF00"/>
                </a:highlight>
              </a:rPr>
            </a:br>
            <a:r>
              <a:rPr lang="en-GB" sz="3200" dirty="0"/>
              <a:t>Book chapters mapped to </a:t>
            </a:r>
            <a:r>
              <a:rPr lang="en-GB" sz="3200" dirty="0" err="1"/>
              <a:t>CiPs</a:t>
            </a:r>
            <a:endParaRPr lang="en-GB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C99F73-379C-48FD-BA47-D88671570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595519"/>
              </p:ext>
            </p:extLst>
          </p:nvPr>
        </p:nvGraphicFramePr>
        <p:xfrm>
          <a:off x="3665989" y="1163134"/>
          <a:ext cx="4580390" cy="567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128">
                  <a:extLst>
                    <a:ext uri="{9D8B030D-6E8A-4147-A177-3AD203B41FA5}">
                      <a16:colId xmlns:a16="http://schemas.microsoft.com/office/drawing/2014/main" val="926650752"/>
                    </a:ext>
                  </a:extLst>
                </a:gridCol>
                <a:gridCol w="2213711">
                  <a:extLst>
                    <a:ext uri="{9D8B030D-6E8A-4147-A177-3AD203B41FA5}">
                      <a16:colId xmlns:a16="http://schemas.microsoft.com/office/drawing/2014/main" val="1286721005"/>
                    </a:ext>
                  </a:extLst>
                </a:gridCol>
                <a:gridCol w="1674551">
                  <a:extLst>
                    <a:ext uri="{9D8B030D-6E8A-4147-A177-3AD203B41FA5}">
                      <a16:colId xmlns:a16="http://schemas.microsoft.com/office/drawing/2014/main" val="440556046"/>
                    </a:ext>
                  </a:extLst>
                </a:gridCol>
              </a:tblGrid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Chapter no.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Chapter title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Capabilities in Practice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011711756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Think critically, research and publish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25259666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How to lead and manage in dermatology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G1, G3, G6, S1, S3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51172178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3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Ethical dilemmas in dermatology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G2, G6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189867188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4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Basic science of the skin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G5, S1, S2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55827227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Dermatopathology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S2, S4,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595110838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6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Teledermatology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S2, S3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448555989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Dermoscopy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S3, S4,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393039526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8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Clinical measurement methods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G5, S1, S3, S6,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48988444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9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Global and public health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G1, G3, G4, S3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198910962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10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Medical dermatology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S1, S2, S3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4194540102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11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Paediatric dermatology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S2, S6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629396792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12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Infections and infestations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S2, S3, S6,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538587265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13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Skin cancer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G4, S4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919296536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14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Dermatology for skin of colour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S2, S3, S4, S5, S6,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072478727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Psychodermatology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S2, S3, S6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632292124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16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Emergency dermatology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G3, S2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579462945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Topical therapy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S1, S2, S3, S6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826513259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18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Systemic therapy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S2,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91621644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19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Skin surgery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G3, S4, S5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430270321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20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Wound care and dressings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S1, S3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503991700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21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Cosmetic dermatology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G1, G2, S5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713476815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22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Laser therapy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G1, G2, S5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44807512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23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Cutaneous allergy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G3, G4,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128003014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24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Photosensitivity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G3, S7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666629955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25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Phototherapy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G3, G4, S1,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405091770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26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Lymphoedema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G3, S1, S3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131079769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Hair and nail diseases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G3,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3779381283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28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Genital skin diseases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G2, G3, S7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2916443022"/>
                  </a:ext>
                </a:extLst>
              </a:tr>
              <a:tr h="189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29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Oral medicine</a:t>
                      </a:r>
                      <a:endParaRPr lang="en-GB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G3, S7</a:t>
                      </a:r>
                      <a:endParaRPr lang="en-GB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02" marR="41202" marT="0" marB="0"/>
                </a:tc>
                <a:extLst>
                  <a:ext uri="{0D108BD9-81ED-4DB2-BD59-A6C34878D82A}">
                    <a16:rowId xmlns:a16="http://schemas.microsoft.com/office/drawing/2014/main" val="55034995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CF3030-BE86-4E9F-BCA8-9BDCE503D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7"/>
    </mc:Choice>
    <mc:Fallback xmlns="">
      <p:transition spd="slow" advTm="2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D69CFF-7C29-4078-9BBC-B30A96E542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608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50F640-A8CF-47C3-9905-5B936D35A52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28" name="Picture 11">
            <a:extLst>
              <a:ext uri="{FF2B5EF4-FFF2-40B4-BE49-F238E27FC236}">
                <a16:creationId xmlns:a16="http://schemas.microsoft.com/office/drawing/2014/main" id="{4F0338BB-055B-47FC-B183-370D05F8B5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itle 1">
            <a:extLst>
              <a:ext uri="{FF2B5EF4-FFF2-40B4-BE49-F238E27FC236}">
                <a16:creationId xmlns:a16="http://schemas.microsoft.com/office/drawing/2014/main" id="{9510BD08-2978-4E3C-8060-E9C7F468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2054225"/>
            <a:ext cx="3668712" cy="2759075"/>
          </a:xfrm>
        </p:spPr>
        <p:txBody>
          <a:bodyPr/>
          <a:lstStyle/>
          <a:p>
            <a:r>
              <a:rPr lang="en-GB" altLang="en-US" b="1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26630" name="Content Placeholder 2">
            <a:extLst>
              <a:ext uri="{FF2B5EF4-FFF2-40B4-BE49-F238E27FC236}">
                <a16:creationId xmlns:a16="http://schemas.microsoft.com/office/drawing/2014/main" id="{B4C5196A-B938-4EB4-A3EA-813AAA307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238" y="801688"/>
            <a:ext cx="5305425" cy="5230812"/>
          </a:xfrm>
        </p:spPr>
        <p:txBody>
          <a:bodyPr anchor="ctr"/>
          <a:lstStyle/>
          <a:p>
            <a:r>
              <a:rPr lang="en-GB" altLang="en-US" sz="2400" dirty="0">
                <a:solidFill>
                  <a:srgbClr val="000000"/>
                </a:solidFill>
              </a:rPr>
              <a:t>Huge thank you to all of the dedicated Education Subcommittee members and co-opted authors</a:t>
            </a:r>
          </a:p>
          <a:p>
            <a:endParaRPr lang="en-GB" altLang="en-US" sz="2400" dirty="0">
              <a:solidFill>
                <a:srgbClr val="000000"/>
              </a:solidFill>
            </a:endParaRPr>
          </a:p>
          <a:p>
            <a:r>
              <a:rPr lang="en-GB" altLang="en-US" sz="2400" dirty="0">
                <a:solidFill>
                  <a:srgbClr val="000000"/>
                </a:solidFill>
              </a:rPr>
              <a:t>Syllabus development </a:t>
            </a:r>
          </a:p>
          <a:p>
            <a:pPr lvl="1"/>
            <a:r>
              <a:rPr lang="en-GB" altLang="en-US" dirty="0">
                <a:solidFill>
                  <a:srgbClr val="000000"/>
                </a:solidFill>
              </a:rPr>
              <a:t>with stakeholder/SIG &amp; expert input/trainee feedback</a:t>
            </a:r>
          </a:p>
          <a:p>
            <a:endParaRPr lang="en-GB" altLang="en-US" sz="2400" dirty="0">
              <a:solidFill>
                <a:srgbClr val="000000"/>
              </a:solidFill>
            </a:endParaRPr>
          </a:p>
          <a:p>
            <a:r>
              <a:rPr lang="en-GB" altLang="en-US" sz="2400" dirty="0">
                <a:solidFill>
                  <a:srgbClr val="000000"/>
                </a:solidFill>
              </a:rPr>
              <a:t>Capabilities in Practice (</a:t>
            </a:r>
            <a:r>
              <a:rPr lang="en-GB" altLang="en-US" sz="2400" dirty="0" err="1">
                <a:solidFill>
                  <a:srgbClr val="000000"/>
                </a:solidFill>
              </a:rPr>
              <a:t>CiPs</a:t>
            </a:r>
            <a:r>
              <a:rPr lang="en-GB" altLang="en-US" sz="2400" dirty="0">
                <a:solidFill>
                  <a:srgbClr val="000000"/>
                </a:solidFill>
              </a:rPr>
              <a:t>) for assessment</a:t>
            </a:r>
          </a:p>
          <a:p>
            <a:endParaRPr lang="en-GB" altLang="en-US" sz="2400" dirty="0">
              <a:solidFill>
                <a:srgbClr val="000000"/>
              </a:solidFill>
            </a:endParaRPr>
          </a:p>
          <a:p>
            <a:r>
              <a:rPr lang="en-GB" altLang="en-US" sz="2400" dirty="0">
                <a:solidFill>
                  <a:srgbClr val="000000"/>
                </a:solidFill>
              </a:rPr>
              <a:t>Further syllabus changes via BCD/B.A.D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10D6C3-6690-4A60-A9B3-BFB9AF531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25"/>
    </mc:Choice>
    <mc:Fallback xmlns="">
      <p:transition spd="slow" advTm="7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7">
            <a:extLst>
              <a:ext uri="{FF2B5EF4-FFF2-40B4-BE49-F238E27FC236}">
                <a16:creationId xmlns:a16="http://schemas.microsoft.com/office/drawing/2014/main" id="{4E415FA6-E88D-43DD-BCDD-300A419DEC19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155700" y="498475"/>
            <a:ext cx="9902825" cy="5861050"/>
            <a:chOff x="1155481" y="498348"/>
            <a:chExt cx="9902663" cy="5861304"/>
          </a:xfrm>
        </p:grpSpPr>
        <p:sp>
          <p:nvSpPr>
            <p:cNvPr id="27654" name="Oval 5">
              <a:extLst>
                <a:ext uri="{FF2B5EF4-FFF2-40B4-BE49-F238E27FC236}">
                  <a16:creationId xmlns:a16="http://schemas.microsoft.com/office/drawing/2014/main" id="{7D53443D-F97A-4E56-9B05-B79BBD92B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5" name="Oval 9">
              <a:extLst>
                <a:ext uri="{FF2B5EF4-FFF2-40B4-BE49-F238E27FC236}">
                  <a16:creationId xmlns:a16="http://schemas.microsoft.com/office/drawing/2014/main" id="{1E95531C-7617-4660-8036-55DCE68A5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6" name="Oval 5">
              <a:extLst>
                <a:ext uri="{FF2B5EF4-FFF2-40B4-BE49-F238E27FC236}">
                  <a16:creationId xmlns:a16="http://schemas.microsoft.com/office/drawing/2014/main" id="{0DF4BC4D-65BC-4EA8-8380-F42F4A520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651" name="Subtitle 2">
            <a:extLst>
              <a:ext uri="{FF2B5EF4-FFF2-40B4-BE49-F238E27FC236}">
                <a16:creationId xmlns:a16="http://schemas.microsoft.com/office/drawing/2014/main" id="{18343CAC-464D-4F54-817C-EB1C1841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/>
          <a:lstStyle/>
          <a:p>
            <a:endParaRPr lang="en-GB" alt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6D0A1-BD94-4E24-8C63-39D88A2460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53" name="Title 1">
            <a:extLst>
              <a:ext uri="{FF2B5EF4-FFF2-40B4-BE49-F238E27FC236}">
                <a16:creationId xmlns:a16="http://schemas.microsoft.com/office/drawing/2014/main" id="{005FCA2F-61F4-4250-960B-A270F699B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25"/>
          </a:xfrm>
        </p:spPr>
        <p:txBody>
          <a:bodyPr anchor="ctr"/>
          <a:lstStyle/>
          <a:p>
            <a:r>
              <a:rPr lang="en-GB" altLang="en-US" sz="4000">
                <a:solidFill>
                  <a:schemeClr val="bg2"/>
                </a:solidFill>
              </a:rPr>
              <a:t>Any questions?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08B415-7F14-42BB-9FA7-B50D2664E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298"/>
    </mc:Choice>
    <mc:Fallback xmlns="">
      <p:transition spd="slow" advTm="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466805A-F5A6-4A14-A5E4-5198DAD68AD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AB2C2-A0AA-4BB2-BBF2-5775AD59E3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2950" cy="6858000"/>
          </a:xfrm>
          <a:prstGeom prst="rect">
            <a:avLst/>
          </a:prstGeom>
          <a:solidFill>
            <a:srgbClr val="4A4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4" name="Title 1">
            <a:extLst>
              <a:ext uri="{FF2B5EF4-FFF2-40B4-BE49-F238E27FC236}">
                <a16:creationId xmlns:a16="http://schemas.microsoft.com/office/drawing/2014/main" id="{B651CFC5-3F44-42DE-8066-CDE1FA74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2074863"/>
            <a:ext cx="2752725" cy="2708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600">
                <a:solidFill>
                  <a:srgbClr val="FFFFFF"/>
                </a:solidFill>
              </a:rPr>
              <a:t>Excellence by Design principles</a:t>
            </a:r>
          </a:p>
        </p:txBody>
      </p:sp>
      <p:pic>
        <p:nvPicPr>
          <p:cNvPr id="5125" name="Content Placeholder 3">
            <a:extLst>
              <a:ext uri="{FF2B5EF4-FFF2-40B4-BE49-F238E27FC236}">
                <a16:creationId xmlns:a16="http://schemas.microsoft.com/office/drawing/2014/main" id="{EFFA111A-C4F9-478A-BB5D-3026893E2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974725"/>
            <a:ext cx="7188200" cy="490537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1487E4-7168-4200-8EA3-7E64B50A6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6"/>
    </mc:Choice>
    <mc:Fallback xmlns="">
      <p:transition spd="slow" advTm="3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E82A-414E-4B9F-AC24-E416A211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B.A.D. Syllabus Guidance: Main Aims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EF9D9-B88F-4F0F-B953-F2BC9DDA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96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Detailed guidance for trainees and educational supervisors</a:t>
            </a:r>
          </a:p>
          <a:p>
            <a:endParaRPr lang="en-GB" dirty="0"/>
          </a:p>
          <a:p>
            <a:r>
              <a:rPr lang="en-GB" dirty="0"/>
              <a:t>Knowledge, skills and behaviours for higher standard of whole dermatology practice required for consultants </a:t>
            </a:r>
          </a:p>
          <a:p>
            <a:endParaRPr lang="en-GB" dirty="0"/>
          </a:p>
          <a:p>
            <a:r>
              <a:rPr lang="en-GB" dirty="0"/>
              <a:t>Learning methods e.g. specialist clinics, e-learning for health, courses </a:t>
            </a:r>
          </a:p>
          <a:p>
            <a:endParaRPr lang="en-GB" dirty="0"/>
          </a:p>
          <a:p>
            <a:r>
              <a:rPr lang="en-GB" dirty="0"/>
              <a:t>Linked with JRCPTB Dermatology Curriculum August 2021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815862b7-b9e2-491f-b84c-7ef82838dddb@GBRP265">
            <a:extLst>
              <a:ext uri="{FF2B5EF4-FFF2-40B4-BE49-F238E27FC236}">
                <a16:creationId xmlns:a16="http://schemas.microsoft.com/office/drawing/2014/main" id="{1487012E-D123-4146-A88F-0AD979D0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4" y="147236"/>
            <a:ext cx="1756925" cy="17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33E54A-7C6B-4285-8C62-821541DBF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4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60"/>
    </mc:Choice>
    <mc:Fallback xmlns="">
      <p:transition spd="slow" advTm="3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9924-FB28-4E8B-AEC1-73299930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Use in Partnership </a:t>
            </a:r>
            <a:br>
              <a:rPr lang="en-GB" sz="3600" b="1" dirty="0"/>
            </a:br>
            <a:r>
              <a:rPr lang="en-GB" sz="3600" b="1" dirty="0"/>
              <a:t>to support trainees and trainers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F47510-F516-4228-AAB5-E76C58CE6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15" y="2864180"/>
            <a:ext cx="7815490" cy="452596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BFA6CD-B35C-448D-9932-991D99C79489}"/>
              </a:ext>
            </a:extLst>
          </p:cNvPr>
          <p:cNvSpPr txBox="1"/>
          <p:nvPr/>
        </p:nvSpPr>
        <p:spPr>
          <a:xfrm>
            <a:off x="6572842" y="2033183"/>
            <a:ext cx="2179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JRCPTB &amp; BAD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Syllabus Guidance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1D9FA-A5F3-46C7-AD72-C80A40DE8AA3}"/>
              </a:ext>
            </a:extLst>
          </p:cNvPr>
          <p:cNvSpPr txBox="1"/>
          <p:nvPr/>
        </p:nvSpPr>
        <p:spPr>
          <a:xfrm>
            <a:off x="3002266" y="2033183"/>
            <a:ext cx="217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GMC &amp; JRCPTB    </a:t>
            </a:r>
            <a:r>
              <a:rPr lang="en-GB" sz="2400" dirty="0">
                <a:solidFill>
                  <a:srgbClr val="FF0000"/>
                </a:solidFill>
              </a:rPr>
              <a:t>Curriculum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5D894C-54A7-445E-A05A-E476B1A19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3"/>
    </mc:Choice>
    <mc:Fallback xmlns="">
      <p:transition spd="slow" advTm="1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6A6B-B43B-4D2A-B4F5-BD77F43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from previous 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A2BAC-F8DA-4F7A-8288-BA49B937B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967"/>
            <a:ext cx="10515600" cy="4351338"/>
          </a:xfrm>
        </p:spPr>
        <p:txBody>
          <a:bodyPr/>
          <a:lstStyle/>
          <a:p>
            <a:r>
              <a:rPr lang="en-GB" dirty="0"/>
              <a:t>Updated all generic and modular syllabus sections </a:t>
            </a:r>
          </a:p>
          <a:p>
            <a:r>
              <a:rPr lang="en-GB" sz="2000" dirty="0"/>
              <a:t>New sections: </a:t>
            </a:r>
          </a:p>
          <a:p>
            <a:pPr lvl="1"/>
            <a:r>
              <a:rPr lang="en-GB" sz="2000" dirty="0" err="1"/>
              <a:t>Teledermatology</a:t>
            </a:r>
            <a:r>
              <a:rPr lang="en-GB" sz="2000" dirty="0"/>
              <a:t>, </a:t>
            </a:r>
            <a:r>
              <a:rPr lang="en-GB" sz="2000" dirty="0" err="1"/>
              <a:t>Dermoscopy</a:t>
            </a:r>
            <a:r>
              <a:rPr lang="en-GB" sz="2000" dirty="0"/>
              <a:t>, Skin of Colour, Hair and Nails </a:t>
            </a:r>
          </a:p>
          <a:p>
            <a:pPr lvl="1"/>
            <a:r>
              <a:rPr lang="en-GB" sz="2000" dirty="0"/>
              <a:t>Global Health, Lymphoedema, Management &amp; Leadership</a:t>
            </a:r>
          </a:p>
          <a:p>
            <a:pPr lvl="1"/>
            <a:endParaRPr lang="en-GB" sz="2000" dirty="0"/>
          </a:p>
          <a:p>
            <a:r>
              <a:rPr lang="en-GB" sz="2000" dirty="0"/>
              <a:t>Expansion of sections: </a:t>
            </a:r>
          </a:p>
          <a:p>
            <a:pPr lvl="1"/>
            <a:r>
              <a:rPr lang="en-GB" sz="2000" dirty="0"/>
              <a:t>Medical Dermatology: acne, psoriasis, atopic eczema, lichenoid and CT diseases</a:t>
            </a:r>
          </a:p>
          <a:p>
            <a:pPr lvl="1"/>
            <a:r>
              <a:rPr lang="en-GB" sz="2000" dirty="0"/>
              <a:t>Skin cancer, Paediatrics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Removed section: </a:t>
            </a:r>
          </a:p>
          <a:p>
            <a:pPr lvl="1"/>
            <a:r>
              <a:rPr lang="en-GB" sz="2000" dirty="0"/>
              <a:t>Medicolegal reports (moved to post-CCT fellowship)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E96848-ECF0-43CC-AB11-0B549A227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1"/>
    </mc:Choice>
    <mc:Fallback xmlns="">
      <p:transition spd="slow" advTm="7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1ABE1C4-CC76-41F2-9D9A-27C0A68B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313206"/>
            <a:ext cx="7685088" cy="1443037"/>
          </a:xfrm>
        </p:spPr>
        <p:txBody>
          <a:bodyPr/>
          <a:lstStyle/>
          <a:p>
            <a:r>
              <a:rPr lang="en-GB" altLang="en-US" dirty="0"/>
              <a:t>B.A.D. Education Subcommittee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3552-7064-4A47-94F8-C269CA4D4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50" y="1952625"/>
            <a:ext cx="6469063" cy="3451225"/>
          </a:xfrm>
        </p:spPr>
        <p:txBody>
          <a:bodyPr rtlCol="0" anchor="ctr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Re-established 2016 to write syllabus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Twice yearly meetings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Chaired by B.A.D. Academic Vice President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2800" dirty="0"/>
              <a:t>Ruth Murphy: 2016-2017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2800" dirty="0"/>
              <a:t>Mabs Chowdhury: 2017-2019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2800" dirty="0"/>
              <a:t>George Millington: 2019-2021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Stakeholder input &amp; feedback: SIGs/Trainees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SAC Chair: Tamara Griffiths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2800" dirty="0"/>
              <a:t>liaise with Sarah Cockayne (SAC Curriculum Lead)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sz="1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011D0D-7970-46CD-97DD-5D21D5CD1D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88563" y="0"/>
            <a:ext cx="21034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F4A552-42F0-4749-816A-EB53C29191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15400" y="2359025"/>
            <a:ext cx="2139950" cy="2139950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2" descr="815862b7-b9e2-491f-b84c-7ef82838dddb@GBRP265">
            <a:extLst>
              <a:ext uri="{FF2B5EF4-FFF2-40B4-BE49-F238E27FC236}">
                <a16:creationId xmlns:a16="http://schemas.microsoft.com/office/drawing/2014/main" id="{8B81EA5C-B2A6-428C-B2E6-E70F29F2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637" y="2774800"/>
            <a:ext cx="1308399" cy="13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D0105C-0F9E-480C-960A-5524F590F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00"/>
    </mc:Choice>
    <mc:Fallback xmlns="">
      <p:transition spd="slow" advTm="7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9725B5B-7833-4344-9C89-81AE0A9E8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046795"/>
              </p:ext>
            </p:extLst>
          </p:nvPr>
        </p:nvGraphicFramePr>
        <p:xfrm>
          <a:off x="2892425" y="919163"/>
          <a:ext cx="7845425" cy="6977062"/>
        </p:xfrm>
        <a:graphic>
          <a:graphicData uri="http://schemas.openxmlformats.org/drawingml/2006/table">
            <a:tbl>
              <a:tblPr firstRow="1" firstCol="1" bandRow="1"/>
              <a:tblGrid>
                <a:gridCol w="218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84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920" marR="649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920" marR="649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32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Hazel Bell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Mabs Chowdhury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Carolyn Charman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Stuart Cohen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David de Berker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Giles Dunnill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Sara Edward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Tamara Griffiths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Manjit Kaur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John Lear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Raj Mallipeddi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Sacha Marsland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Edel O’Toole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Lesley Rhodes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Jean Ayer (co-opted member)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Amr Salam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Jane Setterfield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 Shah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Jennifer Sharif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Lindsay Shaw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Siu Tsang</a:t>
                      </a:r>
                    </a:p>
                  </a:txBody>
                  <a:tcPr marL="64920" marR="649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Vulval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Disease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Cutaneous allergy and SCE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Teledermatology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Community Dermatology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Secondary Care Dermatology/e-learning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IT/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Teledermatology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Medical Dermatology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Dermatopathology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Cosmetic Dermatology/SAC Chair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Hair and Nail Diseases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Skin Cancer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Advanced Dermatology Surgery/Laser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Urticaria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Research/Genomics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Photodermatology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Photodermatology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Trainee Representative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Oral Dermatology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Male Genital Disease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Medical Dermatology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Paediatric Dermatology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B.A.D. Academic Administrator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920" marR="649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48" name="Title 1">
            <a:extLst>
              <a:ext uri="{FF2B5EF4-FFF2-40B4-BE49-F238E27FC236}">
                <a16:creationId xmlns:a16="http://schemas.microsoft.com/office/drawing/2014/main" id="{31CC48AA-BD0C-4373-84ED-BD55AB41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098" y="365125"/>
            <a:ext cx="10958790" cy="1325563"/>
          </a:xfrm>
        </p:spPr>
        <p:txBody>
          <a:bodyPr/>
          <a:lstStyle/>
          <a:p>
            <a:r>
              <a:rPr lang="en-GB" altLang="en-US" dirty="0"/>
              <a:t>Committee Members 2017-2019</a:t>
            </a:r>
          </a:p>
        </p:txBody>
      </p:sp>
      <p:pic>
        <p:nvPicPr>
          <p:cNvPr id="5" name="Picture 2" descr="815862b7-b9e2-491f-b84c-7ef82838dddb@GBRP265">
            <a:extLst>
              <a:ext uri="{FF2B5EF4-FFF2-40B4-BE49-F238E27FC236}">
                <a16:creationId xmlns:a16="http://schemas.microsoft.com/office/drawing/2014/main" id="{4364A92A-8B6D-4E53-9246-E8E478A9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107" y="273071"/>
            <a:ext cx="1756925" cy="17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856D2F-CD9E-4202-9DA2-28527ED3C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4"/>
    </mc:Choice>
    <mc:Fallback xmlns="">
      <p:transition spd="slow" advTm="4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62B28F0-6F77-457D-BCA0-553CDEA0AA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4689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id="{761769E0-FD53-4FD7-811D-411D4703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03275"/>
            <a:ext cx="4208463" cy="3035300"/>
          </a:xfrm>
        </p:spPr>
        <p:txBody>
          <a:bodyPr anchor="b"/>
          <a:lstStyle/>
          <a:p>
            <a:pPr algn="r"/>
            <a:r>
              <a:rPr lang="en-US" altLang="en-US" sz="5400">
                <a:solidFill>
                  <a:srgbClr val="FFFFFF"/>
                </a:solidFill>
              </a:rPr>
              <a:t>Syllabus development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EE347D-CFDD-4705-9216-2748CEC1C36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87400" y="3929063"/>
            <a:ext cx="393065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7E2116-0B17-49C5-9F7E-E26E54DFD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9275" y="-42532"/>
            <a:ext cx="5103813" cy="680561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37F958-3A1A-46BE-93FA-9520F5FD8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5"/>
    </mc:Choice>
    <mc:Fallback xmlns="">
      <p:transition spd="slow" advTm="2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978</Words>
  <Application>Microsoft Office PowerPoint</Application>
  <PresentationFormat>Widescreen</PresentationFormat>
  <Paragraphs>288</Paragraphs>
  <Slides>22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B.A.D. Syllabus Guidance </vt:lpstr>
      <vt:lpstr>Declarations</vt:lpstr>
      <vt:lpstr>Excellence by Design principles</vt:lpstr>
      <vt:lpstr>B.A.D. Syllabus Guidance: Main Aims  </vt:lpstr>
      <vt:lpstr>Use in Partnership  to support trainees and trainers</vt:lpstr>
      <vt:lpstr>Changes from previous syllabus</vt:lpstr>
      <vt:lpstr>B.A.D. Education Subcommittee </vt:lpstr>
      <vt:lpstr>Committee Members 2017-2019</vt:lpstr>
      <vt:lpstr>Syllabus development</vt:lpstr>
      <vt:lpstr>March 2019</vt:lpstr>
      <vt:lpstr>July 2019-2021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Competency based medical education</vt:lpstr>
      <vt:lpstr>Shifting the focus to outcomes</vt:lpstr>
      <vt:lpstr>Dermatology Training: the Essentials</vt:lpstr>
      <vt:lpstr>Dermatology Training: the Essentials Book chapters mapped to CiPs</vt:lpstr>
      <vt:lpstr>Conclusions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B.A.D. Education Sub-Committee  and the New Curriculum  STC Chair and Programme Director Day</dc:title>
  <dc:creator>mahbub chowdhury</dc:creator>
  <cp:lastModifiedBy>Siu Tsang</cp:lastModifiedBy>
  <cp:revision>46</cp:revision>
  <dcterms:created xsi:type="dcterms:W3CDTF">2019-05-18T10:07:31Z</dcterms:created>
  <dcterms:modified xsi:type="dcterms:W3CDTF">2021-09-08T13:26:25Z</dcterms:modified>
</cp:coreProperties>
</file>